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5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6AE0E8B-731D-4ABC-97AA-420E604E5389}" v="58" dt="2021-11-04T13:19:27.99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516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29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customXml" Target="../customXml/item2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Relationship Id="rId27" Type="http://schemas.openxmlformats.org/officeDocument/2006/relationships/customXml" Target="../customXml/item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trycja Klimek" userId="ea323466-90d7-4659-a8f4-256f95d3a033" providerId="ADAL" clId="{06AE0E8B-731D-4ABC-97AA-420E604E5389}"/>
    <pc:docChg chg="undo custSel addSld delSld modSld sldOrd addMainMaster delMainMaster">
      <pc:chgData name="Patrycja Klimek" userId="ea323466-90d7-4659-a8f4-256f95d3a033" providerId="ADAL" clId="{06AE0E8B-731D-4ABC-97AA-420E604E5389}" dt="2021-11-04T13:23:36.422" v="658" actId="14100"/>
      <pc:docMkLst>
        <pc:docMk/>
      </pc:docMkLst>
      <pc:sldChg chg="addSp delSp modSp new mod setBg modClrScheme delDesignElem chgLayout">
        <pc:chgData name="Patrycja Klimek" userId="ea323466-90d7-4659-a8f4-256f95d3a033" providerId="ADAL" clId="{06AE0E8B-731D-4ABC-97AA-420E604E5389}" dt="2021-11-04T12:43:35.073" v="154" actId="1076"/>
        <pc:sldMkLst>
          <pc:docMk/>
          <pc:sldMk cId="1881744861" sldId="256"/>
        </pc:sldMkLst>
        <pc:spChg chg="mod">
          <ac:chgData name="Patrycja Klimek" userId="ea323466-90d7-4659-a8f4-256f95d3a033" providerId="ADAL" clId="{06AE0E8B-731D-4ABC-97AA-420E604E5389}" dt="2021-11-04T12:42:35.516" v="144" actId="1076"/>
          <ac:spMkLst>
            <pc:docMk/>
            <pc:sldMk cId="1881744861" sldId="256"/>
            <ac:spMk id="2" creationId="{9D0AC89E-0859-4ECF-A199-9C8E121BCA54}"/>
          </ac:spMkLst>
        </pc:spChg>
        <pc:spChg chg="del mod">
          <ac:chgData name="Patrycja Klimek" userId="ea323466-90d7-4659-a8f4-256f95d3a033" providerId="ADAL" clId="{06AE0E8B-731D-4ABC-97AA-420E604E5389}" dt="2021-11-04T12:39:40.104" v="107" actId="478"/>
          <ac:spMkLst>
            <pc:docMk/>
            <pc:sldMk cId="1881744861" sldId="256"/>
            <ac:spMk id="3" creationId="{CD9AC027-6361-431A-9C5C-243B52769727}"/>
          </ac:spMkLst>
        </pc:spChg>
        <pc:spChg chg="add del mod">
          <ac:chgData name="Patrycja Klimek" userId="ea323466-90d7-4659-a8f4-256f95d3a033" providerId="ADAL" clId="{06AE0E8B-731D-4ABC-97AA-420E604E5389}" dt="2021-11-04T12:40:40.491" v="115" actId="478"/>
          <ac:spMkLst>
            <pc:docMk/>
            <pc:sldMk cId="1881744861" sldId="256"/>
            <ac:spMk id="5" creationId="{0A862DF2-E633-4A64-B82C-47C5F40BCECD}"/>
          </ac:spMkLst>
        </pc:spChg>
        <pc:spChg chg="add del">
          <ac:chgData name="Patrycja Klimek" userId="ea323466-90d7-4659-a8f4-256f95d3a033" providerId="ADAL" clId="{06AE0E8B-731D-4ABC-97AA-420E604E5389}" dt="2021-11-04T12:40:32.205" v="114"/>
          <ac:spMkLst>
            <pc:docMk/>
            <pc:sldMk cId="1881744861" sldId="256"/>
            <ac:spMk id="6" creationId="{A94C1E83-9AD7-4305-93E2-4521D3D9FF22}"/>
          </ac:spMkLst>
        </pc:spChg>
        <pc:spChg chg="add del">
          <ac:chgData name="Patrycja Klimek" userId="ea323466-90d7-4659-a8f4-256f95d3a033" providerId="ADAL" clId="{06AE0E8B-731D-4ABC-97AA-420E604E5389}" dt="2021-11-04T12:40:32.205" v="114"/>
          <ac:spMkLst>
            <pc:docMk/>
            <pc:sldMk cId="1881744861" sldId="256"/>
            <ac:spMk id="7" creationId="{2E124E33-547F-4E6E-9B41-1F25FB4A727C}"/>
          </ac:spMkLst>
        </pc:spChg>
        <pc:spChg chg="add del">
          <ac:chgData name="Patrycja Klimek" userId="ea323466-90d7-4659-a8f4-256f95d3a033" providerId="ADAL" clId="{06AE0E8B-731D-4ABC-97AA-420E604E5389}" dt="2021-11-04T12:42:16.015" v="140"/>
          <ac:spMkLst>
            <pc:docMk/>
            <pc:sldMk cId="1881744861" sldId="256"/>
            <ac:spMk id="8" creationId="{19F9BF86-FE94-4517-B97D-026C7515E589}"/>
          </ac:spMkLst>
        </pc:spChg>
        <pc:spChg chg="add del">
          <ac:chgData name="Patrycja Klimek" userId="ea323466-90d7-4659-a8f4-256f95d3a033" providerId="ADAL" clId="{06AE0E8B-731D-4ABC-97AA-420E604E5389}" dt="2021-11-04T12:42:16.015" v="140"/>
          <ac:spMkLst>
            <pc:docMk/>
            <pc:sldMk cId="1881744861" sldId="256"/>
            <ac:spMk id="10" creationId="{D30DD7D3-2712-4491-B2C2-5FC23330C7CB}"/>
          </ac:spMkLst>
        </pc:spChg>
        <pc:spChg chg="add del">
          <ac:chgData name="Patrycja Klimek" userId="ea323466-90d7-4659-a8f4-256f95d3a033" providerId="ADAL" clId="{06AE0E8B-731D-4ABC-97AA-420E604E5389}" dt="2021-11-04T12:40:32.205" v="114"/>
          <ac:spMkLst>
            <pc:docMk/>
            <pc:sldMk cId="1881744861" sldId="256"/>
            <ac:spMk id="11" creationId="{16CEA45F-8F73-40B5-8906-42BB6F23C180}"/>
          </ac:spMkLst>
        </pc:spChg>
        <pc:spChg chg="add mod">
          <ac:chgData name="Patrycja Klimek" userId="ea323466-90d7-4659-a8f4-256f95d3a033" providerId="ADAL" clId="{06AE0E8B-731D-4ABC-97AA-420E604E5389}" dt="2021-11-04T12:43:30.714" v="153" actId="255"/>
          <ac:spMkLst>
            <pc:docMk/>
            <pc:sldMk cId="1881744861" sldId="256"/>
            <ac:spMk id="16" creationId="{14F8FE18-A34C-47DD-A0CD-382535286C7B}"/>
          </ac:spMkLst>
        </pc:spChg>
        <pc:spChg chg="add mod">
          <ac:chgData name="Patrycja Klimek" userId="ea323466-90d7-4659-a8f4-256f95d3a033" providerId="ADAL" clId="{06AE0E8B-731D-4ABC-97AA-420E604E5389}" dt="2021-11-04T12:43:35.073" v="154" actId="1076"/>
          <ac:spMkLst>
            <pc:docMk/>
            <pc:sldMk cId="1881744861" sldId="256"/>
            <ac:spMk id="18" creationId="{B7133A2D-BB73-4EEE-B777-458A4DF95FEF}"/>
          </ac:spMkLst>
        </pc:spChg>
        <pc:picChg chg="add del">
          <ac:chgData name="Patrycja Klimek" userId="ea323466-90d7-4659-a8f4-256f95d3a033" providerId="ADAL" clId="{06AE0E8B-731D-4ABC-97AA-420E604E5389}" dt="2021-11-04T12:42:25.772" v="141" actId="478"/>
          <ac:picMkLst>
            <pc:docMk/>
            <pc:sldMk cId="1881744861" sldId="256"/>
            <ac:picMk id="4" creationId="{342C6441-8DC1-433E-A8E8-76161FCBE981}"/>
          </ac:picMkLst>
        </pc:picChg>
        <pc:picChg chg="add mod">
          <ac:chgData name="Patrycja Klimek" userId="ea323466-90d7-4659-a8f4-256f95d3a033" providerId="ADAL" clId="{06AE0E8B-731D-4ABC-97AA-420E604E5389}" dt="2021-11-04T12:42:33.529" v="143" actId="1076"/>
          <ac:picMkLst>
            <pc:docMk/>
            <pc:sldMk cId="1881744861" sldId="256"/>
            <ac:picMk id="9" creationId="{ED5B9020-A8E7-43A8-9117-7B30E07BE939}"/>
          </ac:picMkLst>
        </pc:picChg>
        <pc:picChg chg="add mod">
          <ac:chgData name="Patrycja Klimek" userId="ea323466-90d7-4659-a8f4-256f95d3a033" providerId="ADAL" clId="{06AE0E8B-731D-4ABC-97AA-420E604E5389}" dt="2021-11-04T12:43:04.886" v="147" actId="1076"/>
          <ac:picMkLst>
            <pc:docMk/>
            <pc:sldMk cId="1881744861" sldId="256"/>
            <ac:picMk id="19" creationId="{879ED9F7-B06E-4FC8-8C25-6FE2BBD7E5A1}"/>
          </ac:picMkLst>
        </pc:picChg>
        <pc:picChg chg="add mod">
          <ac:chgData name="Patrycja Klimek" userId="ea323466-90d7-4659-a8f4-256f95d3a033" providerId="ADAL" clId="{06AE0E8B-731D-4ABC-97AA-420E604E5389}" dt="2021-11-04T12:43:22.368" v="151" actId="1076"/>
          <ac:picMkLst>
            <pc:docMk/>
            <pc:sldMk cId="1881744861" sldId="256"/>
            <ac:picMk id="20" creationId="{45403A5C-D775-4E50-BA34-F210B055DEBE}"/>
          </ac:picMkLst>
        </pc:picChg>
        <pc:picChg chg="add del">
          <ac:chgData name="Patrycja Klimek" userId="ea323466-90d7-4659-a8f4-256f95d3a033" providerId="ADAL" clId="{06AE0E8B-731D-4ABC-97AA-420E604E5389}" dt="2021-11-04T12:40:32.205" v="114"/>
          <ac:picMkLst>
            <pc:docMk/>
            <pc:sldMk cId="1881744861" sldId="256"/>
            <ac:picMk id="2049" creationId="{D66FD069-4EE3-40A7-8817-5B61B8046686}"/>
          </ac:picMkLst>
        </pc:picChg>
        <pc:picChg chg="add del">
          <ac:chgData name="Patrycja Klimek" userId="ea323466-90d7-4659-a8f4-256f95d3a033" providerId="ADAL" clId="{06AE0E8B-731D-4ABC-97AA-420E604E5389}" dt="2021-11-04T12:40:32.205" v="114"/>
          <ac:picMkLst>
            <pc:docMk/>
            <pc:sldMk cId="1881744861" sldId="256"/>
            <ac:picMk id="2050" creationId="{9F4B30A2-17AB-47C5-828F-F38ADCF361B4}"/>
          </ac:picMkLst>
        </pc:picChg>
        <pc:cxnChg chg="add del">
          <ac:chgData name="Patrycja Klimek" userId="ea323466-90d7-4659-a8f4-256f95d3a033" providerId="ADAL" clId="{06AE0E8B-731D-4ABC-97AA-420E604E5389}" dt="2021-11-04T12:42:16.015" v="140"/>
          <ac:cxnSpMkLst>
            <pc:docMk/>
            <pc:sldMk cId="1881744861" sldId="256"/>
            <ac:cxnSpMk id="12" creationId="{FFD0734C-004D-4938-8EA0-2C3867A11A66}"/>
          </ac:cxnSpMkLst>
        </pc:cxnChg>
      </pc:sldChg>
      <pc:sldChg chg="addSp delSp modSp new mod setBg">
        <pc:chgData name="Patrycja Klimek" userId="ea323466-90d7-4659-a8f4-256f95d3a033" providerId="ADAL" clId="{06AE0E8B-731D-4ABC-97AA-420E604E5389}" dt="2021-11-04T13:19:27.991" v="534" actId="12100"/>
        <pc:sldMkLst>
          <pc:docMk/>
          <pc:sldMk cId="3208864232" sldId="257"/>
        </pc:sldMkLst>
        <pc:spChg chg="mod">
          <ac:chgData name="Patrycja Klimek" userId="ea323466-90d7-4659-a8f4-256f95d3a033" providerId="ADAL" clId="{06AE0E8B-731D-4ABC-97AA-420E604E5389}" dt="2021-11-04T12:52:28.477" v="251" actId="26606"/>
          <ac:spMkLst>
            <pc:docMk/>
            <pc:sldMk cId="3208864232" sldId="257"/>
            <ac:spMk id="2" creationId="{AE041CFC-C327-47CE-9588-4C9D904B2B2A}"/>
          </ac:spMkLst>
        </pc:spChg>
        <pc:spChg chg="del mod">
          <ac:chgData name="Patrycja Klimek" userId="ea323466-90d7-4659-a8f4-256f95d3a033" providerId="ADAL" clId="{06AE0E8B-731D-4ABC-97AA-420E604E5389}" dt="2021-11-04T12:49:40.058" v="199" actId="26606"/>
          <ac:spMkLst>
            <pc:docMk/>
            <pc:sldMk cId="3208864232" sldId="257"/>
            <ac:spMk id="3" creationId="{C37FF0C7-1313-4C09-A4D2-5A5F479A902C}"/>
          </ac:spMkLst>
        </pc:spChg>
        <pc:spChg chg="add del">
          <ac:chgData name="Patrycja Klimek" userId="ea323466-90d7-4659-a8f4-256f95d3a033" providerId="ADAL" clId="{06AE0E8B-731D-4ABC-97AA-420E604E5389}" dt="2021-11-04T12:52:28.477" v="251" actId="26606"/>
          <ac:spMkLst>
            <pc:docMk/>
            <pc:sldMk cId="3208864232" sldId="257"/>
            <ac:spMk id="9" creationId="{B819A166-7571-4003-A6B8-B62034C3ED30}"/>
          </ac:spMkLst>
        </pc:spChg>
        <pc:spChg chg="add del">
          <ac:chgData name="Patrycja Klimek" userId="ea323466-90d7-4659-a8f4-256f95d3a033" providerId="ADAL" clId="{06AE0E8B-731D-4ABC-97AA-420E604E5389}" dt="2021-11-04T12:52:28.429" v="250" actId="26606"/>
          <ac:spMkLst>
            <pc:docMk/>
            <pc:sldMk cId="3208864232" sldId="257"/>
            <ac:spMk id="14" creationId="{56E9B3E6-E277-4D68-BA48-9CB43FFBD6E2}"/>
          </ac:spMkLst>
        </pc:spChg>
        <pc:spChg chg="add del">
          <ac:chgData name="Patrycja Klimek" userId="ea323466-90d7-4659-a8f4-256f95d3a033" providerId="ADAL" clId="{06AE0E8B-731D-4ABC-97AA-420E604E5389}" dt="2021-11-04T12:52:28.429" v="250" actId="26606"/>
          <ac:spMkLst>
            <pc:docMk/>
            <pc:sldMk cId="3208864232" sldId="257"/>
            <ac:spMk id="21" creationId="{D5B0017B-2ECA-49AF-B397-DC140825DF8D}"/>
          </ac:spMkLst>
        </pc:spChg>
        <pc:spChg chg="add">
          <ac:chgData name="Patrycja Klimek" userId="ea323466-90d7-4659-a8f4-256f95d3a033" providerId="ADAL" clId="{06AE0E8B-731D-4ABC-97AA-420E604E5389}" dt="2021-11-04T12:52:28.477" v="251" actId="26606"/>
          <ac:spMkLst>
            <pc:docMk/>
            <pc:sldMk cId="3208864232" sldId="257"/>
            <ac:spMk id="25" creationId="{56E9B3E6-E277-4D68-BA48-9CB43FFBD6E2}"/>
          </ac:spMkLst>
        </pc:spChg>
        <pc:spChg chg="add">
          <ac:chgData name="Patrycja Klimek" userId="ea323466-90d7-4659-a8f4-256f95d3a033" providerId="ADAL" clId="{06AE0E8B-731D-4ABC-97AA-420E604E5389}" dt="2021-11-04T12:52:28.477" v="251" actId="26606"/>
          <ac:spMkLst>
            <pc:docMk/>
            <pc:sldMk cId="3208864232" sldId="257"/>
            <ac:spMk id="30" creationId="{D5B0017B-2ECA-49AF-B397-DC140825DF8D}"/>
          </ac:spMkLst>
        </pc:spChg>
        <pc:grpChg chg="add del">
          <ac:chgData name="Patrycja Klimek" userId="ea323466-90d7-4659-a8f4-256f95d3a033" providerId="ADAL" clId="{06AE0E8B-731D-4ABC-97AA-420E604E5389}" dt="2021-11-04T12:52:28.429" v="250" actId="26606"/>
          <ac:grpSpMkLst>
            <pc:docMk/>
            <pc:sldMk cId="3208864232" sldId="257"/>
            <ac:grpSpMk id="16" creationId="{AE1C45F0-260A-458C-96ED-C1F6D2151219}"/>
          </ac:grpSpMkLst>
        </pc:grpChg>
        <pc:grpChg chg="add">
          <ac:chgData name="Patrycja Klimek" userId="ea323466-90d7-4659-a8f4-256f95d3a033" providerId="ADAL" clId="{06AE0E8B-731D-4ABC-97AA-420E604E5389}" dt="2021-11-04T12:52:28.477" v="251" actId="26606"/>
          <ac:grpSpMkLst>
            <pc:docMk/>
            <pc:sldMk cId="3208864232" sldId="257"/>
            <ac:grpSpMk id="26" creationId="{AE1C45F0-260A-458C-96ED-C1F6D2151219}"/>
          </ac:grpSpMkLst>
        </pc:grpChg>
        <pc:graphicFrameChg chg="add mod modGraphic">
          <ac:chgData name="Patrycja Klimek" userId="ea323466-90d7-4659-a8f4-256f95d3a033" providerId="ADAL" clId="{06AE0E8B-731D-4ABC-97AA-420E604E5389}" dt="2021-11-04T13:19:27.991" v="534" actId="12100"/>
          <ac:graphicFrameMkLst>
            <pc:docMk/>
            <pc:sldMk cId="3208864232" sldId="257"/>
            <ac:graphicFrameMk id="5" creationId="{D25E88EA-9E49-47C8-A53A-23E976156E52}"/>
          </ac:graphicFrameMkLst>
        </pc:graphicFrameChg>
        <pc:cxnChg chg="add del">
          <ac:chgData name="Patrycja Klimek" userId="ea323466-90d7-4659-a8f4-256f95d3a033" providerId="ADAL" clId="{06AE0E8B-731D-4ABC-97AA-420E604E5389}" dt="2021-11-04T12:52:28.429" v="250" actId="26606"/>
          <ac:cxnSpMkLst>
            <pc:docMk/>
            <pc:sldMk cId="3208864232" sldId="257"/>
            <ac:cxnSpMk id="23" creationId="{6CF1BAF6-AD41-4082-B212-8A1F9A2E8779}"/>
          </ac:cxnSpMkLst>
        </pc:cxnChg>
        <pc:cxnChg chg="add">
          <ac:chgData name="Patrycja Klimek" userId="ea323466-90d7-4659-a8f4-256f95d3a033" providerId="ADAL" clId="{06AE0E8B-731D-4ABC-97AA-420E604E5389}" dt="2021-11-04T12:52:28.477" v="251" actId="26606"/>
          <ac:cxnSpMkLst>
            <pc:docMk/>
            <pc:sldMk cId="3208864232" sldId="257"/>
            <ac:cxnSpMk id="31" creationId="{6CF1BAF6-AD41-4082-B212-8A1F9A2E8779}"/>
          </ac:cxnSpMkLst>
        </pc:cxnChg>
      </pc:sldChg>
      <pc:sldChg chg="addSp delSp modSp new mod setBg">
        <pc:chgData name="Patrycja Klimek" userId="ea323466-90d7-4659-a8f4-256f95d3a033" providerId="ADAL" clId="{06AE0E8B-731D-4ABC-97AA-420E604E5389}" dt="2021-11-04T12:52:12.937" v="248" actId="26606"/>
        <pc:sldMkLst>
          <pc:docMk/>
          <pc:sldMk cId="1196103086" sldId="258"/>
        </pc:sldMkLst>
        <pc:spChg chg="mod">
          <ac:chgData name="Patrycja Klimek" userId="ea323466-90d7-4659-a8f4-256f95d3a033" providerId="ADAL" clId="{06AE0E8B-731D-4ABC-97AA-420E604E5389}" dt="2021-11-04T12:52:12.937" v="248" actId="26606"/>
          <ac:spMkLst>
            <pc:docMk/>
            <pc:sldMk cId="1196103086" sldId="258"/>
            <ac:spMk id="2" creationId="{2A06C567-0690-4D63-9229-306D35E3B8CF}"/>
          </ac:spMkLst>
        </pc:spChg>
        <pc:spChg chg="mod">
          <ac:chgData name="Patrycja Klimek" userId="ea323466-90d7-4659-a8f4-256f95d3a033" providerId="ADAL" clId="{06AE0E8B-731D-4ABC-97AA-420E604E5389}" dt="2021-11-04T12:52:12.937" v="248" actId="26606"/>
          <ac:spMkLst>
            <pc:docMk/>
            <pc:sldMk cId="1196103086" sldId="258"/>
            <ac:spMk id="3" creationId="{16068597-AAE5-4647-A6E5-A5945EE54307}"/>
          </ac:spMkLst>
        </pc:spChg>
        <pc:spChg chg="add">
          <ac:chgData name="Patrycja Klimek" userId="ea323466-90d7-4659-a8f4-256f95d3a033" providerId="ADAL" clId="{06AE0E8B-731D-4ABC-97AA-420E604E5389}" dt="2021-11-04T12:52:12.937" v="248" actId="26606"/>
          <ac:spMkLst>
            <pc:docMk/>
            <pc:sldMk cId="1196103086" sldId="258"/>
            <ac:spMk id="14" creationId="{201CC55D-ED54-4C5C-95E6-10947BD1103B}"/>
          </ac:spMkLst>
        </pc:spChg>
        <pc:spChg chg="add">
          <ac:chgData name="Patrycja Klimek" userId="ea323466-90d7-4659-a8f4-256f95d3a033" providerId="ADAL" clId="{06AE0E8B-731D-4ABC-97AA-420E604E5389}" dt="2021-11-04T12:52:12.937" v="248" actId="26606"/>
          <ac:spMkLst>
            <pc:docMk/>
            <pc:sldMk cId="1196103086" sldId="258"/>
            <ac:spMk id="20" creationId="{3873B707-463F-40B0-8227-E8CC6C67EB25}"/>
          </ac:spMkLst>
        </pc:spChg>
        <pc:spChg chg="add">
          <ac:chgData name="Patrycja Klimek" userId="ea323466-90d7-4659-a8f4-256f95d3a033" providerId="ADAL" clId="{06AE0E8B-731D-4ABC-97AA-420E604E5389}" dt="2021-11-04T12:52:12.937" v="248" actId="26606"/>
          <ac:spMkLst>
            <pc:docMk/>
            <pc:sldMk cId="1196103086" sldId="258"/>
            <ac:spMk id="22" creationId="{C13237C8-E62C-4F0D-A318-BD6FB6C2D138}"/>
          </ac:spMkLst>
        </pc:spChg>
        <pc:spChg chg="add">
          <ac:chgData name="Patrycja Klimek" userId="ea323466-90d7-4659-a8f4-256f95d3a033" providerId="ADAL" clId="{06AE0E8B-731D-4ABC-97AA-420E604E5389}" dt="2021-11-04T12:52:12.937" v="248" actId="26606"/>
          <ac:spMkLst>
            <pc:docMk/>
            <pc:sldMk cId="1196103086" sldId="258"/>
            <ac:spMk id="24" creationId="{19C9EAEA-39D0-4B0E-A0EB-51E7B26740B1}"/>
          </ac:spMkLst>
        </pc:spChg>
        <pc:grpChg chg="add">
          <ac:chgData name="Patrycja Klimek" userId="ea323466-90d7-4659-a8f4-256f95d3a033" providerId="ADAL" clId="{06AE0E8B-731D-4ABC-97AA-420E604E5389}" dt="2021-11-04T12:52:12.937" v="248" actId="26606"/>
          <ac:grpSpMkLst>
            <pc:docMk/>
            <pc:sldMk cId="1196103086" sldId="258"/>
            <ac:grpSpMk id="16" creationId="{1DE889C7-FAD6-4397-98E2-05D503484459}"/>
          </ac:grpSpMkLst>
        </pc:grpChg>
        <pc:picChg chg="add mod">
          <ac:chgData name="Patrycja Klimek" userId="ea323466-90d7-4659-a8f4-256f95d3a033" providerId="ADAL" clId="{06AE0E8B-731D-4ABC-97AA-420E604E5389}" dt="2021-11-04T12:52:12.937" v="248" actId="26606"/>
          <ac:picMkLst>
            <pc:docMk/>
            <pc:sldMk cId="1196103086" sldId="258"/>
            <ac:picMk id="5" creationId="{2EF28935-7864-499D-83DD-1F11C1AC6F12}"/>
          </ac:picMkLst>
        </pc:picChg>
        <pc:cxnChg chg="add del">
          <ac:chgData name="Patrycja Klimek" userId="ea323466-90d7-4659-a8f4-256f95d3a033" providerId="ADAL" clId="{06AE0E8B-731D-4ABC-97AA-420E604E5389}" dt="2021-11-04T12:52:12.937" v="248" actId="26606"/>
          <ac:cxnSpMkLst>
            <pc:docMk/>
            <pc:sldMk cId="1196103086" sldId="258"/>
            <ac:cxnSpMk id="9" creationId="{A7F400EE-A8A5-48AF-B4D6-291B52C6F0B0}"/>
          </ac:cxnSpMkLst>
        </pc:cxnChg>
      </pc:sldChg>
      <pc:sldChg chg="addSp modSp new mod setBg">
        <pc:chgData name="Patrycja Klimek" userId="ea323466-90d7-4659-a8f4-256f95d3a033" providerId="ADAL" clId="{06AE0E8B-731D-4ABC-97AA-420E604E5389}" dt="2021-11-04T12:51:59.690" v="247" actId="26606"/>
        <pc:sldMkLst>
          <pc:docMk/>
          <pc:sldMk cId="4006456474" sldId="259"/>
        </pc:sldMkLst>
        <pc:spChg chg="mod">
          <ac:chgData name="Patrycja Klimek" userId="ea323466-90d7-4659-a8f4-256f95d3a033" providerId="ADAL" clId="{06AE0E8B-731D-4ABC-97AA-420E604E5389}" dt="2021-11-04T12:51:59.690" v="247" actId="26606"/>
          <ac:spMkLst>
            <pc:docMk/>
            <pc:sldMk cId="4006456474" sldId="259"/>
            <ac:spMk id="2" creationId="{635D4F9D-BBF1-430B-BB1A-5191D3716058}"/>
          </ac:spMkLst>
        </pc:spChg>
        <pc:spChg chg="mod">
          <ac:chgData name="Patrycja Klimek" userId="ea323466-90d7-4659-a8f4-256f95d3a033" providerId="ADAL" clId="{06AE0E8B-731D-4ABC-97AA-420E604E5389}" dt="2021-11-04T12:51:59.690" v="247" actId="26606"/>
          <ac:spMkLst>
            <pc:docMk/>
            <pc:sldMk cId="4006456474" sldId="259"/>
            <ac:spMk id="3" creationId="{2D98950B-2A54-4174-B462-5CBF5CB95991}"/>
          </ac:spMkLst>
        </pc:spChg>
        <pc:spChg chg="add">
          <ac:chgData name="Patrycja Klimek" userId="ea323466-90d7-4659-a8f4-256f95d3a033" providerId="ADAL" clId="{06AE0E8B-731D-4ABC-97AA-420E604E5389}" dt="2021-11-04T12:51:59.690" v="247" actId="26606"/>
          <ac:spMkLst>
            <pc:docMk/>
            <pc:sldMk cId="4006456474" sldId="259"/>
            <ac:spMk id="8" creationId="{081EA652-8C6A-4E69-BEB9-170809474553}"/>
          </ac:spMkLst>
        </pc:spChg>
        <pc:spChg chg="add">
          <ac:chgData name="Patrycja Klimek" userId="ea323466-90d7-4659-a8f4-256f95d3a033" providerId="ADAL" clId="{06AE0E8B-731D-4ABC-97AA-420E604E5389}" dt="2021-11-04T12:51:59.690" v="247" actId="26606"/>
          <ac:spMkLst>
            <pc:docMk/>
            <pc:sldMk cId="4006456474" sldId="259"/>
            <ac:spMk id="10" creationId="{5298780A-33B9-4EA2-8F67-DE68AD62841B}"/>
          </ac:spMkLst>
        </pc:spChg>
        <pc:spChg chg="add">
          <ac:chgData name="Patrycja Klimek" userId="ea323466-90d7-4659-a8f4-256f95d3a033" providerId="ADAL" clId="{06AE0E8B-731D-4ABC-97AA-420E604E5389}" dt="2021-11-04T12:51:59.690" v="247" actId="26606"/>
          <ac:spMkLst>
            <pc:docMk/>
            <pc:sldMk cId="4006456474" sldId="259"/>
            <ac:spMk id="12" creationId="{7F488E8B-4E1E-4402-8935-D4E6C02615C7}"/>
          </ac:spMkLst>
        </pc:spChg>
      </pc:sldChg>
      <pc:sldChg chg="addSp delSp modSp add mod setBg">
        <pc:chgData name="Patrycja Klimek" userId="ea323466-90d7-4659-a8f4-256f95d3a033" providerId="ADAL" clId="{06AE0E8B-731D-4ABC-97AA-420E604E5389}" dt="2021-11-04T12:55:22.648" v="301"/>
        <pc:sldMkLst>
          <pc:docMk/>
          <pc:sldMk cId="1493987987" sldId="260"/>
        </pc:sldMkLst>
        <pc:spChg chg="mod">
          <ac:chgData name="Patrycja Klimek" userId="ea323466-90d7-4659-a8f4-256f95d3a033" providerId="ADAL" clId="{06AE0E8B-731D-4ABC-97AA-420E604E5389}" dt="2021-11-04T12:54:12.043" v="273" actId="26606"/>
          <ac:spMkLst>
            <pc:docMk/>
            <pc:sldMk cId="1493987987" sldId="260"/>
            <ac:spMk id="2" creationId="{635D4F9D-BBF1-430B-BB1A-5191D3716058}"/>
          </ac:spMkLst>
        </pc:spChg>
        <pc:spChg chg="del mod">
          <ac:chgData name="Patrycja Klimek" userId="ea323466-90d7-4659-a8f4-256f95d3a033" providerId="ADAL" clId="{06AE0E8B-731D-4ABC-97AA-420E604E5389}" dt="2021-11-04T12:54:12.043" v="273" actId="26606"/>
          <ac:spMkLst>
            <pc:docMk/>
            <pc:sldMk cId="1493987987" sldId="260"/>
            <ac:spMk id="3" creationId="{2D98950B-2A54-4174-B462-5CBF5CB95991}"/>
          </ac:spMkLst>
        </pc:spChg>
        <pc:spChg chg="add del">
          <ac:chgData name="Patrycja Klimek" userId="ea323466-90d7-4659-a8f4-256f95d3a033" providerId="ADAL" clId="{06AE0E8B-731D-4ABC-97AA-420E604E5389}" dt="2021-11-04T12:54:12.017" v="272" actId="26606"/>
          <ac:spMkLst>
            <pc:docMk/>
            <pc:sldMk cId="1493987987" sldId="260"/>
            <ac:spMk id="8" creationId="{3AD318CC-E2A8-4E27-9548-A047A78999B1}"/>
          </ac:spMkLst>
        </pc:spChg>
        <pc:spChg chg="add">
          <ac:chgData name="Patrycja Klimek" userId="ea323466-90d7-4659-a8f4-256f95d3a033" providerId="ADAL" clId="{06AE0E8B-731D-4ABC-97AA-420E604E5389}" dt="2021-11-04T12:54:12.043" v="273" actId="26606"/>
          <ac:spMkLst>
            <pc:docMk/>
            <pc:sldMk cId="1493987987" sldId="260"/>
            <ac:spMk id="9" creationId="{9D8233B0-41B5-4D9A-AEEC-13DB66A8C9B5}"/>
          </ac:spMkLst>
        </pc:spChg>
        <pc:spChg chg="add del">
          <ac:chgData name="Patrycja Klimek" userId="ea323466-90d7-4659-a8f4-256f95d3a033" providerId="ADAL" clId="{06AE0E8B-731D-4ABC-97AA-420E604E5389}" dt="2021-11-04T12:54:12.017" v="272" actId="26606"/>
          <ac:spMkLst>
            <pc:docMk/>
            <pc:sldMk cId="1493987987" sldId="260"/>
            <ac:spMk id="14" creationId="{2C1BBA94-3F40-40AA-8BB9-E69E25E537C1}"/>
          </ac:spMkLst>
        </pc:spChg>
        <pc:spChg chg="add">
          <ac:chgData name="Patrycja Klimek" userId="ea323466-90d7-4659-a8f4-256f95d3a033" providerId="ADAL" clId="{06AE0E8B-731D-4ABC-97AA-420E604E5389}" dt="2021-11-04T12:54:12.043" v="273" actId="26606"/>
          <ac:spMkLst>
            <pc:docMk/>
            <pc:sldMk cId="1493987987" sldId="260"/>
            <ac:spMk id="15" creationId="{E659831F-0D9A-4C63-9EBB-8435B85A440F}"/>
          </ac:spMkLst>
        </pc:spChg>
        <pc:grpChg chg="add del">
          <ac:chgData name="Patrycja Klimek" userId="ea323466-90d7-4659-a8f4-256f95d3a033" providerId="ADAL" clId="{06AE0E8B-731D-4ABC-97AA-420E604E5389}" dt="2021-11-04T12:54:12.017" v="272" actId="26606"/>
          <ac:grpSpMkLst>
            <pc:docMk/>
            <pc:sldMk cId="1493987987" sldId="260"/>
            <ac:grpSpMk id="10" creationId="{B14B560F-9DD7-4302-A60B-EBD3EF59B073}"/>
          </ac:grpSpMkLst>
        </pc:grpChg>
        <pc:grpChg chg="add">
          <ac:chgData name="Patrycja Klimek" userId="ea323466-90d7-4659-a8f4-256f95d3a033" providerId="ADAL" clId="{06AE0E8B-731D-4ABC-97AA-420E604E5389}" dt="2021-11-04T12:54:12.043" v="273" actId="26606"/>
          <ac:grpSpMkLst>
            <pc:docMk/>
            <pc:sldMk cId="1493987987" sldId="260"/>
            <ac:grpSpMk id="16" creationId="{28FAF094-D087-493F-8DF9-A486C2D6BBAA}"/>
          </ac:grpSpMkLst>
        </pc:grpChg>
        <pc:graphicFrameChg chg="add mod">
          <ac:chgData name="Patrycja Klimek" userId="ea323466-90d7-4659-a8f4-256f95d3a033" providerId="ADAL" clId="{06AE0E8B-731D-4ABC-97AA-420E604E5389}" dt="2021-11-04T12:55:22.648" v="301"/>
          <ac:graphicFrameMkLst>
            <pc:docMk/>
            <pc:sldMk cId="1493987987" sldId="260"/>
            <ac:graphicFrameMk id="5" creationId="{10515E64-6CB5-41EE-B57C-396ACFDCC44D}"/>
          </ac:graphicFrameMkLst>
        </pc:graphicFrameChg>
      </pc:sldChg>
      <pc:sldChg chg="modSp add del mod">
        <pc:chgData name="Patrycja Klimek" userId="ea323466-90d7-4659-a8f4-256f95d3a033" providerId="ADAL" clId="{06AE0E8B-731D-4ABC-97AA-420E604E5389}" dt="2021-11-04T12:51:29.330" v="241" actId="47"/>
        <pc:sldMkLst>
          <pc:docMk/>
          <pc:sldMk cId="3109813779" sldId="260"/>
        </pc:sldMkLst>
        <pc:spChg chg="mod">
          <ac:chgData name="Patrycja Klimek" userId="ea323466-90d7-4659-a8f4-256f95d3a033" providerId="ADAL" clId="{06AE0E8B-731D-4ABC-97AA-420E604E5389}" dt="2021-11-04T12:51:22.590" v="240" actId="5793"/>
          <ac:spMkLst>
            <pc:docMk/>
            <pc:sldMk cId="3109813779" sldId="260"/>
            <ac:spMk id="3" creationId="{16068597-AAE5-4647-A6E5-A5945EE54307}"/>
          </ac:spMkLst>
        </pc:spChg>
      </pc:sldChg>
      <pc:sldChg chg="addSp delSp modSp new mod setBg">
        <pc:chgData name="Patrycja Klimek" userId="ea323466-90d7-4659-a8f4-256f95d3a033" providerId="ADAL" clId="{06AE0E8B-731D-4ABC-97AA-420E604E5389}" dt="2021-11-04T13:01:15.288" v="422" actId="26606"/>
        <pc:sldMkLst>
          <pc:docMk/>
          <pc:sldMk cId="1079292182" sldId="261"/>
        </pc:sldMkLst>
        <pc:spChg chg="mod">
          <ac:chgData name="Patrycja Klimek" userId="ea323466-90d7-4659-a8f4-256f95d3a033" providerId="ADAL" clId="{06AE0E8B-731D-4ABC-97AA-420E604E5389}" dt="2021-11-04T13:01:15.288" v="422" actId="26606"/>
          <ac:spMkLst>
            <pc:docMk/>
            <pc:sldMk cId="1079292182" sldId="261"/>
            <ac:spMk id="2" creationId="{49017020-6238-4B52-A8C2-216EC2BED394}"/>
          </ac:spMkLst>
        </pc:spChg>
        <pc:spChg chg="add del mod">
          <ac:chgData name="Patrycja Klimek" userId="ea323466-90d7-4659-a8f4-256f95d3a033" providerId="ADAL" clId="{06AE0E8B-731D-4ABC-97AA-420E604E5389}" dt="2021-11-04T12:57:48.389" v="391" actId="26606"/>
          <ac:spMkLst>
            <pc:docMk/>
            <pc:sldMk cId="1079292182" sldId="261"/>
            <ac:spMk id="3" creationId="{1CCC0343-09B3-438F-AFF5-9797158BA1C6}"/>
          </ac:spMkLst>
        </pc:spChg>
        <pc:spChg chg="add del mod">
          <ac:chgData name="Patrycja Klimek" userId="ea323466-90d7-4659-a8f4-256f95d3a033" providerId="ADAL" clId="{06AE0E8B-731D-4ABC-97AA-420E604E5389}" dt="2021-11-04T13:00:29.198" v="417" actId="478"/>
          <ac:spMkLst>
            <pc:docMk/>
            <pc:sldMk cId="1079292182" sldId="261"/>
            <ac:spMk id="6" creationId="{25280CB8-99F9-4713-89F8-C5206798967A}"/>
          </ac:spMkLst>
        </pc:spChg>
        <pc:spChg chg="add del">
          <ac:chgData name="Patrycja Klimek" userId="ea323466-90d7-4659-a8f4-256f95d3a033" providerId="ADAL" clId="{06AE0E8B-731D-4ABC-97AA-420E604E5389}" dt="2021-11-04T12:56:36.620" v="359" actId="26606"/>
          <ac:spMkLst>
            <pc:docMk/>
            <pc:sldMk cId="1079292182" sldId="261"/>
            <ac:spMk id="8" creationId="{DBF61EA3-B236-439E-9C0B-340980D56BEE}"/>
          </ac:spMkLst>
        </pc:spChg>
        <pc:spChg chg="add del">
          <ac:chgData name="Patrycja Klimek" userId="ea323466-90d7-4659-a8f4-256f95d3a033" providerId="ADAL" clId="{06AE0E8B-731D-4ABC-97AA-420E604E5389}" dt="2021-11-04T12:56:50.208" v="369" actId="26606"/>
          <ac:spMkLst>
            <pc:docMk/>
            <pc:sldMk cId="1079292182" sldId="261"/>
            <ac:spMk id="12" creationId="{7F488E8B-4E1E-4402-8935-D4E6C02615C7}"/>
          </ac:spMkLst>
        </pc:spChg>
        <pc:spChg chg="add del">
          <ac:chgData name="Patrycja Klimek" userId="ea323466-90d7-4659-a8f4-256f95d3a033" providerId="ADAL" clId="{06AE0E8B-731D-4ABC-97AA-420E604E5389}" dt="2021-11-04T12:56:36.620" v="359" actId="26606"/>
          <ac:spMkLst>
            <pc:docMk/>
            <pc:sldMk cId="1079292182" sldId="261"/>
            <ac:spMk id="14" creationId="{E659831F-0D9A-4C63-9EBB-8435B85A440F}"/>
          </ac:spMkLst>
        </pc:spChg>
        <pc:spChg chg="add del">
          <ac:chgData name="Patrycja Klimek" userId="ea323466-90d7-4659-a8f4-256f95d3a033" providerId="ADAL" clId="{06AE0E8B-731D-4ABC-97AA-420E604E5389}" dt="2021-11-04T12:56:45.931" v="364" actId="26606"/>
          <ac:spMkLst>
            <pc:docMk/>
            <pc:sldMk cId="1079292182" sldId="261"/>
            <ac:spMk id="15" creationId="{D5B0017B-2ECA-49AF-B397-DC140825DF8D}"/>
          </ac:spMkLst>
        </pc:spChg>
        <pc:spChg chg="add del">
          <ac:chgData name="Patrycja Klimek" userId="ea323466-90d7-4659-a8f4-256f95d3a033" providerId="ADAL" clId="{06AE0E8B-731D-4ABC-97AA-420E604E5389}" dt="2021-11-04T12:56:44.111" v="361" actId="26606"/>
          <ac:spMkLst>
            <pc:docMk/>
            <pc:sldMk cId="1079292182" sldId="261"/>
            <ac:spMk id="16" creationId="{5DD103AA-7536-490B-973F-73CA63A7ED09}"/>
          </ac:spMkLst>
        </pc:spChg>
        <pc:spChg chg="add del">
          <ac:chgData name="Patrycja Klimek" userId="ea323466-90d7-4659-a8f4-256f95d3a033" providerId="ADAL" clId="{06AE0E8B-731D-4ABC-97AA-420E604E5389}" dt="2021-11-04T12:56:45.931" v="364" actId="26606"/>
          <ac:spMkLst>
            <pc:docMk/>
            <pc:sldMk cId="1079292182" sldId="261"/>
            <ac:spMk id="18" creationId="{B6CDA21F-E7AF-4C75-8395-33F58D5B0E45}"/>
          </ac:spMkLst>
        </pc:spChg>
        <pc:spChg chg="add del">
          <ac:chgData name="Patrycja Klimek" userId="ea323466-90d7-4659-a8f4-256f95d3a033" providerId="ADAL" clId="{06AE0E8B-731D-4ABC-97AA-420E604E5389}" dt="2021-11-04T12:56:47.372" v="366" actId="26606"/>
          <ac:spMkLst>
            <pc:docMk/>
            <pc:sldMk cId="1079292182" sldId="261"/>
            <ac:spMk id="21" creationId="{4DA718D0-4865-4629-8134-44F68D41D574}"/>
          </ac:spMkLst>
        </pc:spChg>
        <pc:spChg chg="add del">
          <ac:chgData name="Patrycja Klimek" userId="ea323466-90d7-4659-a8f4-256f95d3a033" providerId="ADAL" clId="{06AE0E8B-731D-4ABC-97AA-420E604E5389}" dt="2021-11-04T12:56:47.372" v="366" actId="26606"/>
          <ac:spMkLst>
            <pc:docMk/>
            <pc:sldMk cId="1079292182" sldId="261"/>
            <ac:spMk id="25" creationId="{CBC4F608-B4B8-48C3-9572-C0F061B1CD99}"/>
          </ac:spMkLst>
        </pc:spChg>
        <pc:spChg chg="add del">
          <ac:chgData name="Patrycja Klimek" userId="ea323466-90d7-4659-a8f4-256f95d3a033" providerId="ADAL" clId="{06AE0E8B-731D-4ABC-97AA-420E604E5389}" dt="2021-11-04T12:56:50.208" v="369" actId="26606"/>
          <ac:spMkLst>
            <pc:docMk/>
            <pc:sldMk cId="1079292182" sldId="261"/>
            <ac:spMk id="27" creationId="{081EA652-8C6A-4E69-BEB9-170809474553}"/>
          </ac:spMkLst>
        </pc:spChg>
        <pc:spChg chg="add del">
          <ac:chgData name="Patrycja Klimek" userId="ea323466-90d7-4659-a8f4-256f95d3a033" providerId="ADAL" clId="{06AE0E8B-731D-4ABC-97AA-420E604E5389}" dt="2021-11-04T12:56:50.208" v="369" actId="26606"/>
          <ac:spMkLst>
            <pc:docMk/>
            <pc:sldMk cId="1079292182" sldId="261"/>
            <ac:spMk id="28" creationId="{5298780A-33B9-4EA2-8F67-DE68AD62841B}"/>
          </ac:spMkLst>
        </pc:spChg>
        <pc:spChg chg="add del">
          <ac:chgData name="Patrycja Klimek" userId="ea323466-90d7-4659-a8f4-256f95d3a033" providerId="ADAL" clId="{06AE0E8B-731D-4ABC-97AA-420E604E5389}" dt="2021-11-04T12:57:13.500" v="380" actId="26606"/>
          <ac:spMkLst>
            <pc:docMk/>
            <pc:sldMk cId="1079292182" sldId="261"/>
            <ac:spMk id="30" creationId="{3AD318CC-E2A8-4E27-9548-A047A78999B1}"/>
          </ac:spMkLst>
        </pc:spChg>
        <pc:spChg chg="add del">
          <ac:chgData name="Patrycja Klimek" userId="ea323466-90d7-4659-a8f4-256f95d3a033" providerId="ADAL" clId="{06AE0E8B-731D-4ABC-97AA-420E604E5389}" dt="2021-11-04T12:57:13.500" v="380" actId="26606"/>
          <ac:spMkLst>
            <pc:docMk/>
            <pc:sldMk cId="1079292182" sldId="261"/>
            <ac:spMk id="33" creationId="{2C1BBA94-3F40-40AA-8BB9-E69E25E537C1}"/>
          </ac:spMkLst>
        </pc:spChg>
        <pc:spChg chg="add del">
          <ac:chgData name="Patrycja Klimek" userId="ea323466-90d7-4659-a8f4-256f95d3a033" providerId="ADAL" clId="{06AE0E8B-731D-4ABC-97AA-420E604E5389}" dt="2021-11-04T12:57:11.851" v="376" actId="26606"/>
          <ac:spMkLst>
            <pc:docMk/>
            <pc:sldMk cId="1079292182" sldId="261"/>
            <ac:spMk id="38" creationId="{DBF61EA3-B236-439E-9C0B-340980D56BEE}"/>
          </ac:spMkLst>
        </pc:spChg>
        <pc:spChg chg="add del">
          <ac:chgData name="Patrycja Klimek" userId="ea323466-90d7-4659-a8f4-256f95d3a033" providerId="ADAL" clId="{06AE0E8B-731D-4ABC-97AA-420E604E5389}" dt="2021-11-04T12:57:48.389" v="391" actId="26606"/>
          <ac:spMkLst>
            <pc:docMk/>
            <pc:sldMk cId="1079292182" sldId="261"/>
            <ac:spMk id="42" creationId="{7F488E8B-4E1E-4402-8935-D4E6C02615C7}"/>
          </ac:spMkLst>
        </pc:spChg>
        <pc:spChg chg="add del">
          <ac:chgData name="Patrycja Klimek" userId="ea323466-90d7-4659-a8f4-256f95d3a033" providerId="ADAL" clId="{06AE0E8B-731D-4ABC-97AA-420E604E5389}" dt="2021-11-04T12:57:11.851" v="376" actId="26606"/>
          <ac:spMkLst>
            <pc:docMk/>
            <pc:sldMk cId="1079292182" sldId="261"/>
            <ac:spMk id="44" creationId="{E659831F-0D9A-4C63-9EBB-8435B85A440F}"/>
          </ac:spMkLst>
        </pc:spChg>
        <pc:spChg chg="add del">
          <ac:chgData name="Patrycja Klimek" userId="ea323466-90d7-4659-a8f4-256f95d3a033" providerId="ADAL" clId="{06AE0E8B-731D-4ABC-97AA-420E604E5389}" dt="2021-11-04T12:57:13.492" v="379" actId="26606"/>
          <ac:spMkLst>
            <pc:docMk/>
            <pc:sldMk cId="1079292182" sldId="261"/>
            <ac:spMk id="45" creationId="{D5B0017B-2ECA-49AF-B397-DC140825DF8D}"/>
          </ac:spMkLst>
        </pc:spChg>
        <pc:spChg chg="add del">
          <ac:chgData name="Patrycja Klimek" userId="ea323466-90d7-4659-a8f4-256f95d3a033" providerId="ADAL" clId="{06AE0E8B-731D-4ABC-97AA-420E604E5389}" dt="2021-11-04T12:57:13.492" v="379" actId="26606"/>
          <ac:spMkLst>
            <pc:docMk/>
            <pc:sldMk cId="1079292182" sldId="261"/>
            <ac:spMk id="46" creationId="{B6CDA21F-E7AF-4C75-8395-33F58D5B0E45}"/>
          </ac:spMkLst>
        </pc:spChg>
        <pc:spChg chg="add del">
          <ac:chgData name="Patrycja Klimek" userId="ea323466-90d7-4659-a8f4-256f95d3a033" providerId="ADAL" clId="{06AE0E8B-731D-4ABC-97AA-420E604E5389}" dt="2021-11-04T12:57:48.389" v="391" actId="26606"/>
          <ac:spMkLst>
            <pc:docMk/>
            <pc:sldMk cId="1079292182" sldId="261"/>
            <ac:spMk id="52" creationId="{081EA652-8C6A-4E69-BEB9-170809474553}"/>
          </ac:spMkLst>
        </pc:spChg>
        <pc:spChg chg="add del">
          <ac:chgData name="Patrycja Klimek" userId="ea323466-90d7-4659-a8f4-256f95d3a033" providerId="ADAL" clId="{06AE0E8B-731D-4ABC-97AA-420E604E5389}" dt="2021-11-04T12:57:48.389" v="391" actId="26606"/>
          <ac:spMkLst>
            <pc:docMk/>
            <pc:sldMk cId="1079292182" sldId="261"/>
            <ac:spMk id="53" creationId="{5298780A-33B9-4EA2-8F67-DE68AD62841B}"/>
          </ac:spMkLst>
        </pc:spChg>
        <pc:spChg chg="add del">
          <ac:chgData name="Patrycja Klimek" userId="ea323466-90d7-4659-a8f4-256f95d3a033" providerId="ADAL" clId="{06AE0E8B-731D-4ABC-97AA-420E604E5389}" dt="2021-11-04T12:57:42.143" v="388" actId="26606"/>
          <ac:spMkLst>
            <pc:docMk/>
            <pc:sldMk cId="1079292182" sldId="261"/>
            <ac:spMk id="57" creationId="{1CCC0343-09B3-438F-AFF5-9797158BA1C6}"/>
          </ac:spMkLst>
        </pc:spChg>
        <pc:spChg chg="add del">
          <ac:chgData name="Patrycja Klimek" userId="ea323466-90d7-4659-a8f4-256f95d3a033" providerId="ADAL" clId="{06AE0E8B-731D-4ABC-97AA-420E604E5389}" dt="2021-11-04T12:57:42.143" v="388" actId="26606"/>
          <ac:spMkLst>
            <pc:docMk/>
            <pc:sldMk cId="1079292182" sldId="261"/>
            <ac:spMk id="58" creationId="{4DA718D0-4865-4629-8134-44F68D41D574}"/>
          </ac:spMkLst>
        </pc:spChg>
        <pc:spChg chg="add del">
          <ac:chgData name="Patrycja Klimek" userId="ea323466-90d7-4659-a8f4-256f95d3a033" providerId="ADAL" clId="{06AE0E8B-731D-4ABC-97AA-420E604E5389}" dt="2021-11-04T12:57:42.143" v="388" actId="26606"/>
          <ac:spMkLst>
            <pc:docMk/>
            <pc:sldMk cId="1079292182" sldId="261"/>
            <ac:spMk id="64" creationId="{CBC4F608-B4B8-48C3-9572-C0F061B1CD99}"/>
          </ac:spMkLst>
        </pc:spChg>
        <pc:spChg chg="add del">
          <ac:chgData name="Patrycja Klimek" userId="ea323466-90d7-4659-a8f4-256f95d3a033" providerId="ADAL" clId="{06AE0E8B-731D-4ABC-97AA-420E604E5389}" dt="2021-11-04T12:57:48.359" v="390" actId="26606"/>
          <ac:spMkLst>
            <pc:docMk/>
            <pc:sldMk cId="1079292182" sldId="261"/>
            <ac:spMk id="66" creationId="{DBF61EA3-B236-439E-9C0B-340980D56BEE}"/>
          </ac:spMkLst>
        </pc:spChg>
        <pc:spChg chg="add del">
          <ac:chgData name="Patrycja Klimek" userId="ea323466-90d7-4659-a8f4-256f95d3a033" providerId="ADAL" clId="{06AE0E8B-731D-4ABC-97AA-420E604E5389}" dt="2021-11-04T12:57:48.359" v="390" actId="26606"/>
          <ac:spMkLst>
            <pc:docMk/>
            <pc:sldMk cId="1079292182" sldId="261"/>
            <ac:spMk id="70" creationId="{E659831F-0D9A-4C63-9EBB-8435B85A440F}"/>
          </ac:spMkLst>
        </pc:spChg>
        <pc:spChg chg="add del">
          <ac:chgData name="Patrycja Klimek" userId="ea323466-90d7-4659-a8f4-256f95d3a033" providerId="ADAL" clId="{06AE0E8B-731D-4ABC-97AA-420E604E5389}" dt="2021-11-04T12:57:48.359" v="390" actId="26606"/>
          <ac:spMkLst>
            <pc:docMk/>
            <pc:sldMk cId="1079292182" sldId="261"/>
            <ac:spMk id="71" creationId="{1CCC0343-09B3-438F-AFF5-9797158BA1C6}"/>
          </ac:spMkLst>
        </pc:spChg>
        <pc:spChg chg="add mod">
          <ac:chgData name="Patrycja Klimek" userId="ea323466-90d7-4659-a8f4-256f95d3a033" providerId="ADAL" clId="{06AE0E8B-731D-4ABC-97AA-420E604E5389}" dt="2021-11-04T13:01:15.288" v="422" actId="26606"/>
          <ac:spMkLst>
            <pc:docMk/>
            <pc:sldMk cId="1079292182" sldId="261"/>
            <ac:spMk id="72" creationId="{D1F3375C-5E5A-4356-ABEA-30FE8916AAD7}"/>
          </ac:spMkLst>
        </pc:spChg>
        <pc:spChg chg="add del">
          <ac:chgData name="Patrycja Klimek" userId="ea323466-90d7-4659-a8f4-256f95d3a033" providerId="ADAL" clId="{06AE0E8B-731D-4ABC-97AA-420E604E5389}" dt="2021-11-04T12:58:14.112" v="398" actId="26606"/>
          <ac:spMkLst>
            <pc:docMk/>
            <pc:sldMk cId="1079292182" sldId="261"/>
            <ac:spMk id="73" creationId="{081EA652-8C6A-4E69-BEB9-170809474553}"/>
          </ac:spMkLst>
        </pc:spChg>
        <pc:spChg chg="add del">
          <ac:chgData name="Patrycja Klimek" userId="ea323466-90d7-4659-a8f4-256f95d3a033" providerId="ADAL" clId="{06AE0E8B-731D-4ABC-97AA-420E604E5389}" dt="2021-11-04T12:58:14.112" v="398" actId="26606"/>
          <ac:spMkLst>
            <pc:docMk/>
            <pc:sldMk cId="1079292182" sldId="261"/>
            <ac:spMk id="74" creationId="{5298780A-33B9-4EA2-8F67-DE68AD62841B}"/>
          </ac:spMkLst>
        </pc:spChg>
        <pc:spChg chg="add del">
          <ac:chgData name="Patrycja Klimek" userId="ea323466-90d7-4659-a8f4-256f95d3a033" providerId="ADAL" clId="{06AE0E8B-731D-4ABC-97AA-420E604E5389}" dt="2021-11-04T12:58:14.112" v="398" actId="26606"/>
          <ac:spMkLst>
            <pc:docMk/>
            <pc:sldMk cId="1079292182" sldId="261"/>
            <ac:spMk id="75" creationId="{7F488E8B-4E1E-4402-8935-D4E6C02615C7}"/>
          </ac:spMkLst>
        </pc:spChg>
        <pc:spChg chg="add del">
          <ac:chgData name="Patrycja Klimek" userId="ea323466-90d7-4659-a8f4-256f95d3a033" providerId="ADAL" clId="{06AE0E8B-731D-4ABC-97AA-420E604E5389}" dt="2021-11-04T12:58:14.066" v="397" actId="26606"/>
          <ac:spMkLst>
            <pc:docMk/>
            <pc:sldMk cId="1079292182" sldId="261"/>
            <ac:spMk id="80" creationId="{081EA652-8C6A-4E69-BEB9-170809474553}"/>
          </ac:spMkLst>
        </pc:spChg>
        <pc:spChg chg="add del">
          <ac:chgData name="Patrycja Klimek" userId="ea323466-90d7-4659-a8f4-256f95d3a033" providerId="ADAL" clId="{06AE0E8B-731D-4ABC-97AA-420E604E5389}" dt="2021-11-04T12:58:14.066" v="397" actId="26606"/>
          <ac:spMkLst>
            <pc:docMk/>
            <pc:sldMk cId="1079292182" sldId="261"/>
            <ac:spMk id="81" creationId="{5298780A-33B9-4EA2-8F67-DE68AD62841B}"/>
          </ac:spMkLst>
        </pc:spChg>
        <pc:spChg chg="add del">
          <ac:chgData name="Patrycja Klimek" userId="ea323466-90d7-4659-a8f4-256f95d3a033" providerId="ADAL" clId="{06AE0E8B-731D-4ABC-97AA-420E604E5389}" dt="2021-11-04T12:58:14.066" v="397" actId="26606"/>
          <ac:spMkLst>
            <pc:docMk/>
            <pc:sldMk cId="1079292182" sldId="261"/>
            <ac:spMk id="82" creationId="{7F488E8B-4E1E-4402-8935-D4E6C02615C7}"/>
          </ac:spMkLst>
        </pc:spChg>
        <pc:spChg chg="add del">
          <ac:chgData name="Patrycja Klimek" userId="ea323466-90d7-4659-a8f4-256f95d3a033" providerId="ADAL" clId="{06AE0E8B-731D-4ABC-97AA-420E604E5389}" dt="2021-11-04T13:00:43.961" v="420" actId="26606"/>
          <ac:spMkLst>
            <pc:docMk/>
            <pc:sldMk cId="1079292182" sldId="261"/>
            <ac:spMk id="84" creationId="{081EA652-8C6A-4E69-BEB9-170809474553}"/>
          </ac:spMkLst>
        </pc:spChg>
        <pc:spChg chg="add del">
          <ac:chgData name="Patrycja Klimek" userId="ea323466-90d7-4659-a8f4-256f95d3a033" providerId="ADAL" clId="{06AE0E8B-731D-4ABC-97AA-420E604E5389}" dt="2021-11-04T13:00:43.961" v="420" actId="26606"/>
          <ac:spMkLst>
            <pc:docMk/>
            <pc:sldMk cId="1079292182" sldId="261"/>
            <ac:spMk id="85" creationId="{5298780A-33B9-4EA2-8F67-DE68AD62841B}"/>
          </ac:spMkLst>
        </pc:spChg>
        <pc:spChg chg="add del">
          <ac:chgData name="Patrycja Klimek" userId="ea323466-90d7-4659-a8f4-256f95d3a033" providerId="ADAL" clId="{06AE0E8B-731D-4ABC-97AA-420E604E5389}" dt="2021-11-04T13:00:43.961" v="420" actId="26606"/>
          <ac:spMkLst>
            <pc:docMk/>
            <pc:sldMk cId="1079292182" sldId="261"/>
            <ac:spMk id="86" creationId="{7F488E8B-4E1E-4402-8935-D4E6C02615C7}"/>
          </ac:spMkLst>
        </pc:spChg>
        <pc:spChg chg="add del">
          <ac:chgData name="Patrycja Klimek" userId="ea323466-90d7-4659-a8f4-256f95d3a033" providerId="ADAL" clId="{06AE0E8B-731D-4ABC-97AA-420E604E5389}" dt="2021-11-04T13:01:15.288" v="422" actId="26606"/>
          <ac:spMkLst>
            <pc:docMk/>
            <pc:sldMk cId="1079292182" sldId="261"/>
            <ac:spMk id="91" creationId="{B6CDA21F-E7AF-4C75-8395-33F58D5B0E45}"/>
          </ac:spMkLst>
        </pc:spChg>
        <pc:spChg chg="add del">
          <ac:chgData name="Patrycja Klimek" userId="ea323466-90d7-4659-a8f4-256f95d3a033" providerId="ADAL" clId="{06AE0E8B-731D-4ABC-97AA-420E604E5389}" dt="2021-11-04T13:01:15.288" v="422" actId="26606"/>
          <ac:spMkLst>
            <pc:docMk/>
            <pc:sldMk cId="1079292182" sldId="261"/>
            <ac:spMk id="98" creationId="{D5B0017B-2ECA-49AF-B397-DC140825DF8D}"/>
          </ac:spMkLst>
        </pc:spChg>
        <pc:spChg chg="add">
          <ac:chgData name="Patrycja Klimek" userId="ea323466-90d7-4659-a8f4-256f95d3a033" providerId="ADAL" clId="{06AE0E8B-731D-4ABC-97AA-420E604E5389}" dt="2021-11-04T13:01:15.288" v="422" actId="26606"/>
          <ac:spMkLst>
            <pc:docMk/>
            <pc:sldMk cId="1079292182" sldId="261"/>
            <ac:spMk id="105" creationId="{DBF61EA3-B236-439E-9C0B-340980D56BEE}"/>
          </ac:spMkLst>
        </pc:spChg>
        <pc:spChg chg="add">
          <ac:chgData name="Patrycja Klimek" userId="ea323466-90d7-4659-a8f4-256f95d3a033" providerId="ADAL" clId="{06AE0E8B-731D-4ABC-97AA-420E604E5389}" dt="2021-11-04T13:01:15.288" v="422" actId="26606"/>
          <ac:spMkLst>
            <pc:docMk/>
            <pc:sldMk cId="1079292182" sldId="261"/>
            <ac:spMk id="111" creationId="{E659831F-0D9A-4C63-9EBB-8435B85A440F}"/>
          </ac:spMkLst>
        </pc:spChg>
        <pc:grpChg chg="add del">
          <ac:chgData name="Patrycja Klimek" userId="ea323466-90d7-4659-a8f4-256f95d3a033" providerId="ADAL" clId="{06AE0E8B-731D-4ABC-97AA-420E604E5389}" dt="2021-11-04T12:56:36.620" v="359" actId="26606"/>
          <ac:grpSpMkLst>
            <pc:docMk/>
            <pc:sldMk cId="1079292182" sldId="261"/>
            <ac:grpSpMk id="10" creationId="{28FAF094-D087-493F-8DF9-A486C2D6BBAA}"/>
          </ac:grpSpMkLst>
        </pc:grpChg>
        <pc:grpChg chg="add del">
          <ac:chgData name="Patrycja Klimek" userId="ea323466-90d7-4659-a8f4-256f95d3a033" providerId="ADAL" clId="{06AE0E8B-731D-4ABC-97AA-420E604E5389}" dt="2021-11-04T12:56:45.931" v="364" actId="26606"/>
          <ac:grpSpMkLst>
            <pc:docMk/>
            <pc:sldMk cId="1079292182" sldId="261"/>
            <ac:grpSpMk id="19" creationId="{AE1C45F0-260A-458C-96ED-C1F6D2151219}"/>
          </ac:grpSpMkLst>
        </pc:grpChg>
        <pc:grpChg chg="add del">
          <ac:chgData name="Patrycja Klimek" userId="ea323466-90d7-4659-a8f4-256f95d3a033" providerId="ADAL" clId="{06AE0E8B-731D-4ABC-97AA-420E604E5389}" dt="2021-11-04T12:56:47.372" v="366" actId="26606"/>
          <ac:grpSpMkLst>
            <pc:docMk/>
            <pc:sldMk cId="1079292182" sldId="261"/>
            <ac:grpSpMk id="22" creationId="{65167ED7-6315-43AB-B1B6-C326D5FD8F84}"/>
          </ac:grpSpMkLst>
        </pc:grpChg>
        <pc:grpChg chg="add del">
          <ac:chgData name="Patrycja Klimek" userId="ea323466-90d7-4659-a8f4-256f95d3a033" providerId="ADAL" clId="{06AE0E8B-731D-4ABC-97AA-420E604E5389}" dt="2021-11-04T12:57:13.500" v="380" actId="26606"/>
          <ac:grpSpMkLst>
            <pc:docMk/>
            <pc:sldMk cId="1079292182" sldId="261"/>
            <ac:grpSpMk id="31" creationId="{B14B560F-9DD7-4302-A60B-EBD3EF59B073}"/>
          </ac:grpSpMkLst>
        </pc:grpChg>
        <pc:grpChg chg="add del">
          <ac:chgData name="Patrycja Klimek" userId="ea323466-90d7-4659-a8f4-256f95d3a033" providerId="ADAL" clId="{06AE0E8B-731D-4ABC-97AA-420E604E5389}" dt="2021-11-04T12:57:11.851" v="376" actId="26606"/>
          <ac:grpSpMkLst>
            <pc:docMk/>
            <pc:sldMk cId="1079292182" sldId="261"/>
            <ac:grpSpMk id="40" creationId="{28FAF094-D087-493F-8DF9-A486C2D6BBAA}"/>
          </ac:grpSpMkLst>
        </pc:grpChg>
        <pc:grpChg chg="add del">
          <ac:chgData name="Patrycja Klimek" userId="ea323466-90d7-4659-a8f4-256f95d3a033" providerId="ADAL" clId="{06AE0E8B-731D-4ABC-97AA-420E604E5389}" dt="2021-11-04T12:57:13.492" v="379" actId="26606"/>
          <ac:grpSpMkLst>
            <pc:docMk/>
            <pc:sldMk cId="1079292182" sldId="261"/>
            <ac:grpSpMk id="48" creationId="{AE1C45F0-260A-458C-96ED-C1F6D2151219}"/>
          </ac:grpSpMkLst>
        </pc:grpChg>
        <pc:grpChg chg="add del">
          <ac:chgData name="Patrycja Klimek" userId="ea323466-90d7-4659-a8f4-256f95d3a033" providerId="ADAL" clId="{06AE0E8B-731D-4ABC-97AA-420E604E5389}" dt="2021-11-04T12:57:42.143" v="388" actId="26606"/>
          <ac:grpSpMkLst>
            <pc:docMk/>
            <pc:sldMk cId="1079292182" sldId="261"/>
            <ac:grpSpMk id="60" creationId="{65167ED7-6315-43AB-B1B6-C326D5FD8F84}"/>
          </ac:grpSpMkLst>
        </pc:grpChg>
        <pc:grpChg chg="add del">
          <ac:chgData name="Patrycja Klimek" userId="ea323466-90d7-4659-a8f4-256f95d3a033" providerId="ADAL" clId="{06AE0E8B-731D-4ABC-97AA-420E604E5389}" dt="2021-11-04T12:57:48.359" v="390" actId="26606"/>
          <ac:grpSpMkLst>
            <pc:docMk/>
            <pc:sldMk cId="1079292182" sldId="261"/>
            <ac:grpSpMk id="67" creationId="{28FAF094-D087-493F-8DF9-A486C2D6BBAA}"/>
          </ac:grpSpMkLst>
        </pc:grpChg>
        <pc:grpChg chg="add del">
          <ac:chgData name="Patrycja Klimek" userId="ea323466-90d7-4659-a8f4-256f95d3a033" providerId="ADAL" clId="{06AE0E8B-731D-4ABC-97AA-420E604E5389}" dt="2021-11-04T13:01:15.288" v="422" actId="26606"/>
          <ac:grpSpMkLst>
            <pc:docMk/>
            <pc:sldMk cId="1079292182" sldId="261"/>
            <ac:grpSpMk id="93" creationId="{AE1C45F0-260A-458C-96ED-C1F6D2151219}"/>
          </ac:grpSpMkLst>
        </pc:grpChg>
        <pc:grpChg chg="add">
          <ac:chgData name="Patrycja Klimek" userId="ea323466-90d7-4659-a8f4-256f95d3a033" providerId="ADAL" clId="{06AE0E8B-731D-4ABC-97AA-420E604E5389}" dt="2021-11-04T13:01:15.288" v="422" actId="26606"/>
          <ac:grpSpMkLst>
            <pc:docMk/>
            <pc:sldMk cId="1079292182" sldId="261"/>
            <ac:grpSpMk id="107" creationId="{28FAF094-D087-493F-8DF9-A486C2D6BBAA}"/>
          </ac:grpSpMkLst>
        </pc:grpChg>
        <pc:graphicFrameChg chg="add del">
          <ac:chgData name="Patrycja Klimek" userId="ea323466-90d7-4659-a8f4-256f95d3a033" providerId="ADAL" clId="{06AE0E8B-731D-4ABC-97AA-420E604E5389}" dt="2021-11-04T12:57:36.142" v="386" actId="26606"/>
          <ac:graphicFrameMkLst>
            <pc:docMk/>
            <pc:sldMk cId="1079292182" sldId="261"/>
            <ac:graphicFrameMk id="55" creationId="{64E28CDA-DE93-4013-A566-AE13A20F0846}"/>
          </ac:graphicFrameMkLst>
        </pc:graphicFrameChg>
        <pc:graphicFrameChg chg="add del mod modGraphic">
          <ac:chgData name="Patrycja Klimek" userId="ea323466-90d7-4659-a8f4-256f95d3a033" providerId="ADAL" clId="{06AE0E8B-731D-4ABC-97AA-420E604E5389}" dt="2021-11-04T13:00:21.540" v="415" actId="478"/>
          <ac:graphicFrameMkLst>
            <pc:docMk/>
            <pc:sldMk cId="1079292182" sldId="261"/>
            <ac:graphicFrameMk id="76" creationId="{B92CE6FB-A940-4E1C-95B2-FA04927D344F}"/>
          </ac:graphicFrameMkLst>
        </pc:graphicFrameChg>
        <pc:picChg chg="add del">
          <ac:chgData name="Patrycja Klimek" userId="ea323466-90d7-4659-a8f4-256f95d3a033" providerId="ADAL" clId="{06AE0E8B-731D-4ABC-97AA-420E604E5389}" dt="2021-11-04T12:56:34.030" v="357" actId="26606"/>
          <ac:picMkLst>
            <pc:docMk/>
            <pc:sldMk cId="1079292182" sldId="261"/>
            <ac:picMk id="5" creationId="{7655BA63-5B05-4354-8B7F-B0B4A5EBBCE9}"/>
          </ac:picMkLst>
        </pc:picChg>
        <pc:picChg chg="add del">
          <ac:chgData name="Patrycja Klimek" userId="ea323466-90d7-4659-a8f4-256f95d3a033" providerId="ADAL" clId="{06AE0E8B-731D-4ABC-97AA-420E604E5389}" dt="2021-11-04T12:56:44.111" v="361" actId="26606"/>
          <ac:picMkLst>
            <pc:docMk/>
            <pc:sldMk cId="1079292182" sldId="261"/>
            <ac:picMk id="7" creationId="{6BA1225C-C9BD-454F-B9DE-9A90A505758A}"/>
          </ac:picMkLst>
        </pc:picChg>
        <pc:picChg chg="add del">
          <ac:chgData name="Patrycja Klimek" userId="ea323466-90d7-4659-a8f4-256f95d3a033" providerId="ADAL" clId="{06AE0E8B-731D-4ABC-97AA-420E604E5389}" dt="2021-11-04T12:58:09.171" v="395" actId="26606"/>
          <ac:picMkLst>
            <pc:docMk/>
            <pc:sldMk cId="1079292182" sldId="261"/>
            <ac:picMk id="78" creationId="{55CD3FBE-0408-4E23-9E3C-C0BFA4B30FC4}"/>
          </ac:picMkLst>
        </pc:picChg>
        <pc:cxnChg chg="add del">
          <ac:chgData name="Patrycja Klimek" userId="ea323466-90d7-4659-a8f4-256f95d3a033" providerId="ADAL" clId="{06AE0E8B-731D-4ABC-97AA-420E604E5389}" dt="2021-11-04T12:56:34.030" v="357" actId="26606"/>
          <ac:cxnSpMkLst>
            <pc:docMk/>
            <pc:sldMk cId="1079292182" sldId="261"/>
            <ac:cxnSpMk id="9" creationId="{A7F400EE-A8A5-48AF-B4D6-291B52C6F0B0}"/>
          </ac:cxnSpMkLst>
        </pc:cxnChg>
        <pc:cxnChg chg="add del">
          <ac:chgData name="Patrycja Klimek" userId="ea323466-90d7-4659-a8f4-256f95d3a033" providerId="ADAL" clId="{06AE0E8B-731D-4ABC-97AA-420E604E5389}" dt="2021-11-04T12:56:45.931" v="364" actId="26606"/>
          <ac:cxnSpMkLst>
            <pc:docMk/>
            <pc:sldMk cId="1079292182" sldId="261"/>
            <ac:cxnSpMk id="17" creationId="{6CF1BAF6-AD41-4082-B212-8A1F9A2E8779}"/>
          </ac:cxnSpMkLst>
        </pc:cxnChg>
        <pc:cxnChg chg="add del">
          <ac:chgData name="Patrycja Klimek" userId="ea323466-90d7-4659-a8f4-256f95d3a033" providerId="ADAL" clId="{06AE0E8B-731D-4ABC-97AA-420E604E5389}" dt="2021-11-04T12:57:13.492" v="379" actId="26606"/>
          <ac:cxnSpMkLst>
            <pc:docMk/>
            <pc:sldMk cId="1079292182" sldId="261"/>
            <ac:cxnSpMk id="47" creationId="{6CF1BAF6-AD41-4082-B212-8A1F9A2E8779}"/>
          </ac:cxnSpMkLst>
        </pc:cxnChg>
        <pc:cxnChg chg="add del">
          <ac:chgData name="Patrycja Klimek" userId="ea323466-90d7-4659-a8f4-256f95d3a033" providerId="ADAL" clId="{06AE0E8B-731D-4ABC-97AA-420E604E5389}" dt="2021-11-04T13:01:15.288" v="422" actId="26606"/>
          <ac:cxnSpMkLst>
            <pc:docMk/>
            <pc:sldMk cId="1079292182" sldId="261"/>
            <ac:cxnSpMk id="100" creationId="{6CF1BAF6-AD41-4082-B212-8A1F9A2E8779}"/>
          </ac:cxnSpMkLst>
        </pc:cxnChg>
      </pc:sldChg>
      <pc:sldChg chg="modSp add ord">
        <pc:chgData name="Patrycja Klimek" userId="ea323466-90d7-4659-a8f4-256f95d3a033" providerId="ADAL" clId="{06AE0E8B-731D-4ABC-97AA-420E604E5389}" dt="2021-11-04T13:00:12.575" v="414"/>
        <pc:sldMkLst>
          <pc:docMk/>
          <pc:sldMk cId="3725604361" sldId="262"/>
        </pc:sldMkLst>
        <pc:graphicFrameChg chg="mod">
          <ac:chgData name="Patrycja Klimek" userId="ea323466-90d7-4659-a8f4-256f95d3a033" providerId="ADAL" clId="{06AE0E8B-731D-4ABC-97AA-420E604E5389}" dt="2021-11-04T12:59:58.573" v="412"/>
          <ac:graphicFrameMkLst>
            <pc:docMk/>
            <pc:sldMk cId="3725604361" sldId="262"/>
            <ac:graphicFrameMk id="76" creationId="{B92CE6FB-A940-4E1C-95B2-FA04927D344F}"/>
          </ac:graphicFrameMkLst>
        </pc:graphicFrameChg>
      </pc:sldChg>
      <pc:sldChg chg="addSp delSp modSp add mod setBg delDesignElem">
        <pc:chgData name="Patrycja Klimek" userId="ea323466-90d7-4659-a8f4-256f95d3a033" providerId="ADAL" clId="{06AE0E8B-731D-4ABC-97AA-420E604E5389}" dt="2021-11-04T13:17:27.231" v="503" actId="5793"/>
        <pc:sldMkLst>
          <pc:docMk/>
          <pc:sldMk cId="2169129143" sldId="263"/>
        </pc:sldMkLst>
        <pc:spChg chg="mod">
          <ac:chgData name="Patrycja Klimek" userId="ea323466-90d7-4659-a8f4-256f95d3a033" providerId="ADAL" clId="{06AE0E8B-731D-4ABC-97AA-420E604E5389}" dt="2021-11-04T13:04:49.106" v="430" actId="26606"/>
          <ac:spMkLst>
            <pc:docMk/>
            <pc:sldMk cId="2169129143" sldId="263"/>
            <ac:spMk id="2" creationId="{49017020-6238-4B52-A8C2-216EC2BED394}"/>
          </ac:spMkLst>
        </pc:spChg>
        <pc:spChg chg="add del mod">
          <ac:chgData name="Patrycja Klimek" userId="ea323466-90d7-4659-a8f4-256f95d3a033" providerId="ADAL" clId="{06AE0E8B-731D-4ABC-97AA-420E604E5389}" dt="2021-11-04T13:04:20.296" v="427" actId="478"/>
          <ac:spMkLst>
            <pc:docMk/>
            <pc:sldMk cId="2169129143" sldId="263"/>
            <ac:spMk id="4" creationId="{3ED2D28B-BE51-4525-A724-27FA166998B5}"/>
          </ac:spMkLst>
        </pc:spChg>
        <pc:spChg chg="add mod">
          <ac:chgData name="Patrycja Klimek" userId="ea323466-90d7-4659-a8f4-256f95d3a033" providerId="ADAL" clId="{06AE0E8B-731D-4ABC-97AA-420E604E5389}" dt="2021-11-04T13:17:27.231" v="503" actId="5793"/>
          <ac:spMkLst>
            <pc:docMk/>
            <pc:sldMk cId="2169129143" sldId="263"/>
            <ac:spMk id="10" creationId="{2D6BBD0C-9C9A-44E6-94C3-4C15AA0DB563}"/>
          </ac:spMkLst>
        </pc:spChg>
        <pc:spChg chg="add">
          <ac:chgData name="Patrycja Klimek" userId="ea323466-90d7-4659-a8f4-256f95d3a033" providerId="ADAL" clId="{06AE0E8B-731D-4ABC-97AA-420E604E5389}" dt="2021-11-04T13:04:49.106" v="430" actId="26606"/>
          <ac:spMkLst>
            <pc:docMk/>
            <pc:sldMk cId="2169129143" sldId="263"/>
            <ac:spMk id="15" creationId="{DBF61EA3-B236-439E-9C0B-340980D56BEE}"/>
          </ac:spMkLst>
        </pc:spChg>
        <pc:spChg chg="add">
          <ac:chgData name="Patrycja Klimek" userId="ea323466-90d7-4659-a8f4-256f95d3a033" providerId="ADAL" clId="{06AE0E8B-731D-4ABC-97AA-420E604E5389}" dt="2021-11-04T13:04:49.106" v="430" actId="26606"/>
          <ac:spMkLst>
            <pc:docMk/>
            <pc:sldMk cId="2169129143" sldId="263"/>
            <ac:spMk id="21" creationId="{E659831F-0D9A-4C63-9EBB-8435B85A440F}"/>
          </ac:spMkLst>
        </pc:spChg>
        <pc:spChg chg="del">
          <ac:chgData name="Patrycja Klimek" userId="ea323466-90d7-4659-a8f4-256f95d3a033" providerId="ADAL" clId="{06AE0E8B-731D-4ABC-97AA-420E604E5389}" dt="2021-11-04T13:04:08.623" v="425"/>
          <ac:spMkLst>
            <pc:docMk/>
            <pc:sldMk cId="2169129143" sldId="263"/>
            <ac:spMk id="84" creationId="{081EA652-8C6A-4E69-BEB9-170809474553}"/>
          </ac:spMkLst>
        </pc:spChg>
        <pc:spChg chg="del">
          <ac:chgData name="Patrycja Klimek" userId="ea323466-90d7-4659-a8f4-256f95d3a033" providerId="ADAL" clId="{06AE0E8B-731D-4ABC-97AA-420E604E5389}" dt="2021-11-04T13:04:08.623" v="425"/>
          <ac:spMkLst>
            <pc:docMk/>
            <pc:sldMk cId="2169129143" sldId="263"/>
            <ac:spMk id="85" creationId="{5298780A-33B9-4EA2-8F67-DE68AD62841B}"/>
          </ac:spMkLst>
        </pc:spChg>
        <pc:spChg chg="del">
          <ac:chgData name="Patrycja Klimek" userId="ea323466-90d7-4659-a8f4-256f95d3a033" providerId="ADAL" clId="{06AE0E8B-731D-4ABC-97AA-420E604E5389}" dt="2021-11-04T13:04:08.623" v="425"/>
          <ac:spMkLst>
            <pc:docMk/>
            <pc:sldMk cId="2169129143" sldId="263"/>
            <ac:spMk id="86" creationId="{7F488E8B-4E1E-4402-8935-D4E6C02615C7}"/>
          </ac:spMkLst>
        </pc:spChg>
        <pc:grpChg chg="add">
          <ac:chgData name="Patrycja Klimek" userId="ea323466-90d7-4659-a8f4-256f95d3a033" providerId="ADAL" clId="{06AE0E8B-731D-4ABC-97AA-420E604E5389}" dt="2021-11-04T13:04:49.106" v="430" actId="26606"/>
          <ac:grpSpMkLst>
            <pc:docMk/>
            <pc:sldMk cId="2169129143" sldId="263"/>
            <ac:grpSpMk id="17" creationId="{28FAF094-D087-493F-8DF9-A486C2D6BBAA}"/>
          </ac:grpSpMkLst>
        </pc:grpChg>
        <pc:graphicFrameChg chg="del">
          <ac:chgData name="Patrycja Klimek" userId="ea323466-90d7-4659-a8f4-256f95d3a033" providerId="ADAL" clId="{06AE0E8B-731D-4ABC-97AA-420E604E5389}" dt="2021-11-04T13:04:17.970" v="426" actId="478"/>
          <ac:graphicFrameMkLst>
            <pc:docMk/>
            <pc:sldMk cId="2169129143" sldId="263"/>
            <ac:graphicFrameMk id="76" creationId="{B92CE6FB-A940-4E1C-95B2-FA04927D344F}"/>
          </ac:graphicFrameMkLst>
        </pc:graphicFrameChg>
      </pc:sldChg>
      <pc:sldChg chg="addSp delSp modSp add mod setBg delDesignElem">
        <pc:chgData name="Patrycja Klimek" userId="ea323466-90d7-4659-a8f4-256f95d3a033" providerId="ADAL" clId="{06AE0E8B-731D-4ABC-97AA-420E604E5389}" dt="2021-11-04T13:16:09.937" v="484" actId="5793"/>
        <pc:sldMkLst>
          <pc:docMk/>
          <pc:sldMk cId="2377970503" sldId="264"/>
        </pc:sldMkLst>
        <pc:spChg chg="mod">
          <ac:chgData name="Patrycja Klimek" userId="ea323466-90d7-4659-a8f4-256f95d3a033" providerId="ADAL" clId="{06AE0E8B-731D-4ABC-97AA-420E604E5389}" dt="2021-11-04T13:15:16.903" v="470" actId="26606"/>
          <ac:spMkLst>
            <pc:docMk/>
            <pc:sldMk cId="2377970503" sldId="264"/>
            <ac:spMk id="2" creationId="{49017020-6238-4B52-A8C2-216EC2BED394}"/>
          </ac:spMkLst>
        </pc:spChg>
        <pc:spChg chg="add del mod">
          <ac:chgData name="Patrycja Klimek" userId="ea323466-90d7-4659-a8f4-256f95d3a033" providerId="ADAL" clId="{06AE0E8B-731D-4ABC-97AA-420E604E5389}" dt="2021-11-04T13:07:15.893" v="457" actId="478"/>
          <ac:spMkLst>
            <pc:docMk/>
            <pc:sldMk cId="2377970503" sldId="264"/>
            <ac:spMk id="15" creationId="{F465F55C-0F41-401A-8AAD-B3AC33E70203}"/>
          </ac:spMkLst>
        </pc:spChg>
        <pc:spChg chg="add del mod">
          <ac:chgData name="Patrycja Klimek" userId="ea323466-90d7-4659-a8f4-256f95d3a033" providerId="ADAL" clId="{06AE0E8B-731D-4ABC-97AA-420E604E5389}" dt="2021-11-04T13:07:17.394" v="458" actId="478"/>
          <ac:spMkLst>
            <pc:docMk/>
            <pc:sldMk cId="2377970503" sldId="264"/>
            <ac:spMk id="17" creationId="{766A57F4-C779-4560-9DBA-B8FC308A6EF7}"/>
          </ac:spMkLst>
        </pc:spChg>
        <pc:spChg chg="add mod">
          <ac:chgData name="Patrycja Klimek" userId="ea323466-90d7-4659-a8f4-256f95d3a033" providerId="ADAL" clId="{06AE0E8B-731D-4ABC-97AA-420E604E5389}" dt="2021-11-04T13:16:09.937" v="484" actId="5793"/>
          <ac:spMkLst>
            <pc:docMk/>
            <pc:sldMk cId="2377970503" sldId="264"/>
            <ac:spMk id="23" creationId="{422DB834-342C-4897-83AF-E62141CEE77A}"/>
          </ac:spMkLst>
        </pc:spChg>
        <pc:spChg chg="add del mod">
          <ac:chgData name="Patrycja Klimek" userId="ea323466-90d7-4659-a8f4-256f95d3a033" providerId="ADAL" clId="{06AE0E8B-731D-4ABC-97AA-420E604E5389}" dt="2021-11-04T13:14:52.920" v="469" actId="478"/>
          <ac:spMkLst>
            <pc:docMk/>
            <pc:sldMk cId="2377970503" sldId="264"/>
            <ac:spMk id="25" creationId="{EAEDF178-383E-4FCB-A424-7FAE5F2623A3}"/>
          </ac:spMkLst>
        </pc:spChg>
        <pc:spChg chg="add mod">
          <ac:chgData name="Patrycja Klimek" userId="ea323466-90d7-4659-a8f4-256f95d3a033" providerId="ADAL" clId="{06AE0E8B-731D-4ABC-97AA-420E604E5389}" dt="2021-11-04T13:16:05.075" v="482" actId="207"/>
          <ac:spMkLst>
            <pc:docMk/>
            <pc:sldMk cId="2377970503" sldId="264"/>
            <ac:spMk id="30" creationId="{02DD6A9B-1A67-4CB2-B9C9-FD1E698BB253}"/>
          </ac:spMkLst>
        </pc:spChg>
        <pc:spChg chg="mod ord">
          <ac:chgData name="Patrycja Klimek" userId="ea323466-90d7-4659-a8f4-256f95d3a033" providerId="ADAL" clId="{06AE0E8B-731D-4ABC-97AA-420E604E5389}" dt="2021-11-04T13:15:16.903" v="470" actId="26606"/>
          <ac:spMkLst>
            <pc:docMk/>
            <pc:sldMk cId="2377970503" sldId="264"/>
            <ac:spMk id="72" creationId="{D1F3375C-5E5A-4356-ABEA-30FE8916AAD7}"/>
          </ac:spMkLst>
        </pc:spChg>
        <pc:spChg chg="add">
          <ac:chgData name="Patrycja Klimek" userId="ea323466-90d7-4659-a8f4-256f95d3a033" providerId="ADAL" clId="{06AE0E8B-731D-4ABC-97AA-420E604E5389}" dt="2021-11-04T13:15:16.903" v="470" actId="26606"/>
          <ac:spMkLst>
            <pc:docMk/>
            <pc:sldMk cId="2377970503" sldId="264"/>
            <ac:spMk id="75" creationId="{081EA652-8C6A-4E69-BEB9-170809474553}"/>
          </ac:spMkLst>
        </pc:spChg>
        <pc:spChg chg="add del">
          <ac:chgData name="Patrycja Klimek" userId="ea323466-90d7-4659-a8f4-256f95d3a033" providerId="ADAL" clId="{06AE0E8B-731D-4ABC-97AA-420E604E5389}" dt="2021-11-04T13:07:13.231" v="456" actId="26606"/>
          <ac:spMkLst>
            <pc:docMk/>
            <pc:sldMk cId="2377970503" sldId="264"/>
            <ac:spMk id="76" creationId="{E45B1D5C-0827-4AF0-8186-11FC5A8B8B92}"/>
          </ac:spMkLst>
        </pc:spChg>
        <pc:spChg chg="add del">
          <ac:chgData name="Patrycja Klimek" userId="ea323466-90d7-4659-a8f4-256f95d3a033" providerId="ADAL" clId="{06AE0E8B-731D-4ABC-97AA-420E604E5389}" dt="2021-11-04T13:06:18.425" v="444" actId="26606"/>
          <ac:spMkLst>
            <pc:docMk/>
            <pc:sldMk cId="2377970503" sldId="264"/>
            <ac:spMk id="77" creationId="{9095C1F4-AE7F-44E4-8693-40D3D6831140}"/>
          </ac:spMkLst>
        </pc:spChg>
        <pc:spChg chg="add del">
          <ac:chgData name="Patrycja Klimek" userId="ea323466-90d7-4659-a8f4-256f95d3a033" providerId="ADAL" clId="{06AE0E8B-731D-4ABC-97AA-420E604E5389}" dt="2021-11-04T13:07:13.231" v="456" actId="26606"/>
          <ac:spMkLst>
            <pc:docMk/>
            <pc:sldMk cId="2377970503" sldId="264"/>
            <ac:spMk id="78" creationId="{99413ED5-9ED4-4772-BCE4-2BCAE6B12E35}"/>
          </ac:spMkLst>
        </pc:spChg>
        <pc:spChg chg="add del">
          <ac:chgData name="Patrycja Klimek" userId="ea323466-90d7-4659-a8f4-256f95d3a033" providerId="ADAL" clId="{06AE0E8B-731D-4ABC-97AA-420E604E5389}" dt="2021-11-04T13:07:13.231" v="456" actId="26606"/>
          <ac:spMkLst>
            <pc:docMk/>
            <pc:sldMk cId="2377970503" sldId="264"/>
            <ac:spMk id="80" creationId="{90F533E9-6690-41A8-A372-4C6C622D028D}"/>
          </ac:spMkLst>
        </pc:spChg>
        <pc:spChg chg="add del">
          <ac:chgData name="Patrycja Klimek" userId="ea323466-90d7-4659-a8f4-256f95d3a033" providerId="ADAL" clId="{06AE0E8B-731D-4ABC-97AA-420E604E5389}" dt="2021-11-04T13:07:13.231" v="456" actId="26606"/>
          <ac:spMkLst>
            <pc:docMk/>
            <pc:sldMk cId="2377970503" sldId="264"/>
            <ac:spMk id="81" creationId="{04357C93-F0CB-4A1C-8F77-4E9063789819}"/>
          </ac:spMkLst>
        </pc:spChg>
        <pc:spChg chg="add del">
          <ac:chgData name="Patrycja Klimek" userId="ea323466-90d7-4659-a8f4-256f95d3a033" providerId="ADAL" clId="{06AE0E8B-731D-4ABC-97AA-420E604E5389}" dt="2021-11-04T13:07:13.231" v="456" actId="26606"/>
          <ac:spMkLst>
            <pc:docMk/>
            <pc:sldMk cId="2377970503" sldId="264"/>
            <ac:spMk id="82" creationId="{F465F55C-0F41-401A-8AAD-B3AC33E70203}"/>
          </ac:spMkLst>
        </pc:spChg>
        <pc:spChg chg="add del">
          <ac:chgData name="Patrycja Klimek" userId="ea323466-90d7-4659-a8f4-256f95d3a033" providerId="ADAL" clId="{06AE0E8B-731D-4ABC-97AA-420E604E5389}" dt="2021-11-04T13:06:18.425" v="444" actId="26606"/>
          <ac:spMkLst>
            <pc:docMk/>
            <pc:sldMk cId="2377970503" sldId="264"/>
            <ac:spMk id="83" creationId="{871AEA07-1E14-44B4-8E55-64EF049CD66F}"/>
          </ac:spMkLst>
        </pc:spChg>
        <pc:spChg chg="add">
          <ac:chgData name="Patrycja Klimek" userId="ea323466-90d7-4659-a8f4-256f95d3a033" providerId="ADAL" clId="{06AE0E8B-731D-4ABC-97AA-420E604E5389}" dt="2021-11-04T13:15:16.903" v="470" actId="26606"/>
          <ac:spMkLst>
            <pc:docMk/>
            <pc:sldMk cId="2377970503" sldId="264"/>
            <ac:spMk id="84" creationId="{5298780A-33B9-4EA2-8F67-DE68AD62841B}"/>
          </ac:spMkLst>
        </pc:spChg>
        <pc:spChg chg="add">
          <ac:chgData name="Patrycja Klimek" userId="ea323466-90d7-4659-a8f4-256f95d3a033" providerId="ADAL" clId="{06AE0E8B-731D-4ABC-97AA-420E604E5389}" dt="2021-11-04T13:15:16.903" v="470" actId="26606"/>
          <ac:spMkLst>
            <pc:docMk/>
            <pc:sldMk cId="2377970503" sldId="264"/>
            <ac:spMk id="85" creationId="{7F488E8B-4E1E-4402-8935-D4E6C02615C7}"/>
          </ac:spMkLst>
        </pc:spChg>
        <pc:spChg chg="del">
          <ac:chgData name="Patrycja Klimek" userId="ea323466-90d7-4659-a8f4-256f95d3a033" providerId="ADAL" clId="{06AE0E8B-731D-4ABC-97AA-420E604E5389}" dt="2021-11-04T13:04:08.623" v="425"/>
          <ac:spMkLst>
            <pc:docMk/>
            <pc:sldMk cId="2377970503" sldId="264"/>
            <ac:spMk id="105" creationId="{DBF61EA3-B236-439E-9C0B-340980D56BEE}"/>
          </ac:spMkLst>
        </pc:spChg>
        <pc:spChg chg="del">
          <ac:chgData name="Patrycja Klimek" userId="ea323466-90d7-4659-a8f4-256f95d3a033" providerId="ADAL" clId="{06AE0E8B-731D-4ABC-97AA-420E604E5389}" dt="2021-11-04T13:04:08.623" v="425"/>
          <ac:spMkLst>
            <pc:docMk/>
            <pc:sldMk cId="2377970503" sldId="264"/>
            <ac:spMk id="111" creationId="{E659831F-0D9A-4C63-9EBB-8435B85A440F}"/>
          </ac:spMkLst>
        </pc:spChg>
        <pc:grpChg chg="add del">
          <ac:chgData name="Patrycja Klimek" userId="ea323466-90d7-4659-a8f4-256f95d3a033" providerId="ADAL" clId="{06AE0E8B-731D-4ABC-97AA-420E604E5389}" dt="2021-11-04T13:06:18.425" v="444" actId="26606"/>
          <ac:grpSpMkLst>
            <pc:docMk/>
            <pc:sldMk cId="2377970503" sldId="264"/>
            <ac:grpSpMk id="79" creationId="{8734DDD3-F723-4DD3-8ABE-EC0B2AC87D74}"/>
          </ac:grpSpMkLst>
        </pc:grpChg>
        <pc:grpChg chg="del">
          <ac:chgData name="Patrycja Klimek" userId="ea323466-90d7-4659-a8f4-256f95d3a033" providerId="ADAL" clId="{06AE0E8B-731D-4ABC-97AA-420E604E5389}" dt="2021-11-04T13:04:08.623" v="425"/>
          <ac:grpSpMkLst>
            <pc:docMk/>
            <pc:sldMk cId="2377970503" sldId="264"/>
            <ac:grpSpMk id="107" creationId="{28FAF094-D087-493F-8DF9-A486C2D6BBAA}"/>
          </ac:grpSpMkLst>
        </pc:grpChg>
        <pc:graphicFrameChg chg="add del">
          <ac:chgData name="Patrycja Klimek" userId="ea323466-90d7-4659-a8f4-256f95d3a033" providerId="ADAL" clId="{06AE0E8B-731D-4ABC-97AA-420E604E5389}" dt="2021-11-04T13:07:07.462" v="453" actId="26606"/>
          <ac:graphicFrameMkLst>
            <pc:docMk/>
            <pc:sldMk cId="2377970503" sldId="264"/>
            <ac:graphicFrameMk id="74" creationId="{30A735EA-C01D-4742-85AB-06CE08896437}"/>
          </ac:graphicFrameMkLst>
        </pc:graphicFrameChg>
      </pc:sldChg>
      <pc:sldChg chg="addSp modSp add mod">
        <pc:chgData name="Patrycja Klimek" userId="ea323466-90d7-4659-a8f4-256f95d3a033" providerId="ADAL" clId="{06AE0E8B-731D-4ABC-97AA-420E604E5389}" dt="2021-11-04T13:17:20.183" v="502" actId="1076"/>
        <pc:sldMkLst>
          <pc:docMk/>
          <pc:sldMk cId="2002513191" sldId="265"/>
        </pc:sldMkLst>
        <pc:spChg chg="add mod">
          <ac:chgData name="Patrycja Klimek" userId="ea323466-90d7-4659-a8f4-256f95d3a033" providerId="ADAL" clId="{06AE0E8B-731D-4ABC-97AA-420E604E5389}" dt="2021-11-04T13:17:20.183" v="502" actId="1076"/>
          <ac:spMkLst>
            <pc:docMk/>
            <pc:sldMk cId="2002513191" sldId="265"/>
            <ac:spMk id="10" creationId="{A5DD5C85-88C0-4284-A812-73ADF2BECBD3}"/>
          </ac:spMkLst>
        </pc:spChg>
        <pc:spChg chg="mod">
          <ac:chgData name="Patrycja Klimek" userId="ea323466-90d7-4659-a8f4-256f95d3a033" providerId="ADAL" clId="{06AE0E8B-731D-4ABC-97AA-420E604E5389}" dt="2021-11-04T13:17:13.770" v="500" actId="1076"/>
          <ac:spMkLst>
            <pc:docMk/>
            <pc:sldMk cId="2002513191" sldId="265"/>
            <ac:spMk id="23" creationId="{422DB834-342C-4897-83AF-E62141CEE77A}"/>
          </ac:spMkLst>
        </pc:spChg>
        <pc:spChg chg="mod">
          <ac:chgData name="Patrycja Klimek" userId="ea323466-90d7-4659-a8f4-256f95d3a033" providerId="ADAL" clId="{06AE0E8B-731D-4ABC-97AA-420E604E5389}" dt="2021-11-04T13:17:16.687" v="501" actId="1076"/>
          <ac:spMkLst>
            <pc:docMk/>
            <pc:sldMk cId="2002513191" sldId="265"/>
            <ac:spMk id="30" creationId="{02DD6A9B-1A67-4CB2-B9C9-FD1E698BB253}"/>
          </ac:spMkLst>
        </pc:spChg>
      </pc:sldChg>
      <pc:sldChg chg="add del">
        <pc:chgData name="Patrycja Klimek" userId="ea323466-90d7-4659-a8f4-256f95d3a033" providerId="ADAL" clId="{06AE0E8B-731D-4ABC-97AA-420E604E5389}" dt="2021-11-04T13:16:20.926" v="485" actId="47"/>
        <pc:sldMkLst>
          <pc:docMk/>
          <pc:sldMk cId="4020849338" sldId="265"/>
        </pc:sldMkLst>
      </pc:sldChg>
      <pc:sldChg chg="addSp delSp modSp add mod setBg delDesignElem">
        <pc:chgData name="Patrycja Klimek" userId="ea323466-90d7-4659-a8f4-256f95d3a033" providerId="ADAL" clId="{06AE0E8B-731D-4ABC-97AA-420E604E5389}" dt="2021-11-04T13:18:22.776" v="524" actId="20577"/>
        <pc:sldMkLst>
          <pc:docMk/>
          <pc:sldMk cId="145472904" sldId="266"/>
        </pc:sldMkLst>
        <pc:spChg chg="mod">
          <ac:chgData name="Patrycja Klimek" userId="ea323466-90d7-4659-a8f4-256f95d3a033" providerId="ADAL" clId="{06AE0E8B-731D-4ABC-97AA-420E604E5389}" dt="2021-11-04T13:18:14.945" v="517" actId="26606"/>
          <ac:spMkLst>
            <pc:docMk/>
            <pc:sldMk cId="145472904" sldId="266"/>
            <ac:spMk id="2" creationId="{49017020-6238-4B52-A8C2-216EC2BED394}"/>
          </ac:spMkLst>
        </pc:spChg>
        <pc:spChg chg="mod">
          <ac:chgData name="Patrycja Klimek" userId="ea323466-90d7-4659-a8f4-256f95d3a033" providerId="ADAL" clId="{06AE0E8B-731D-4ABC-97AA-420E604E5389}" dt="2021-11-04T13:18:22.776" v="524" actId="20577"/>
          <ac:spMkLst>
            <pc:docMk/>
            <pc:sldMk cId="145472904" sldId="266"/>
            <ac:spMk id="10" creationId="{2D6BBD0C-9C9A-44E6-94C3-4C15AA0DB563}"/>
          </ac:spMkLst>
        </pc:spChg>
        <pc:spChg chg="add del">
          <ac:chgData name="Patrycja Klimek" userId="ea323466-90d7-4659-a8f4-256f95d3a033" providerId="ADAL" clId="{06AE0E8B-731D-4ABC-97AA-420E604E5389}" dt="2021-11-04T13:18:14.930" v="516" actId="26606"/>
          <ac:spMkLst>
            <pc:docMk/>
            <pc:sldMk cId="145472904" sldId="266"/>
            <ac:spMk id="12" creationId="{B6CDA21F-E7AF-4C75-8395-33F58D5B0E45}"/>
          </ac:spMkLst>
        </pc:spChg>
        <pc:spChg chg="del">
          <ac:chgData name="Patrycja Klimek" userId="ea323466-90d7-4659-a8f4-256f95d3a033" providerId="ADAL" clId="{06AE0E8B-731D-4ABC-97AA-420E604E5389}" dt="2021-11-04T13:17:43.703" v="505"/>
          <ac:spMkLst>
            <pc:docMk/>
            <pc:sldMk cId="145472904" sldId="266"/>
            <ac:spMk id="15" creationId="{DBF61EA3-B236-439E-9C0B-340980D56BEE}"/>
          </ac:spMkLst>
        </pc:spChg>
        <pc:spChg chg="del">
          <ac:chgData name="Patrycja Klimek" userId="ea323466-90d7-4659-a8f4-256f95d3a033" providerId="ADAL" clId="{06AE0E8B-731D-4ABC-97AA-420E604E5389}" dt="2021-11-04T13:17:43.703" v="505"/>
          <ac:spMkLst>
            <pc:docMk/>
            <pc:sldMk cId="145472904" sldId="266"/>
            <ac:spMk id="21" creationId="{E659831F-0D9A-4C63-9EBB-8435B85A440F}"/>
          </ac:spMkLst>
        </pc:spChg>
        <pc:spChg chg="add del">
          <ac:chgData name="Patrycja Klimek" userId="ea323466-90d7-4659-a8f4-256f95d3a033" providerId="ADAL" clId="{06AE0E8B-731D-4ABC-97AA-420E604E5389}" dt="2021-11-04T13:18:14.930" v="516" actId="26606"/>
          <ac:spMkLst>
            <pc:docMk/>
            <pc:sldMk cId="145472904" sldId="266"/>
            <ac:spMk id="22" creationId="{D5B0017B-2ECA-49AF-B397-DC140825DF8D}"/>
          </ac:spMkLst>
        </pc:spChg>
        <pc:spChg chg="add">
          <ac:chgData name="Patrycja Klimek" userId="ea323466-90d7-4659-a8f4-256f95d3a033" providerId="ADAL" clId="{06AE0E8B-731D-4ABC-97AA-420E604E5389}" dt="2021-11-04T13:18:14.945" v="517" actId="26606"/>
          <ac:spMkLst>
            <pc:docMk/>
            <pc:sldMk cId="145472904" sldId="266"/>
            <ac:spMk id="26" creationId="{DBF61EA3-B236-439E-9C0B-340980D56BEE}"/>
          </ac:spMkLst>
        </pc:spChg>
        <pc:spChg chg="add">
          <ac:chgData name="Patrycja Klimek" userId="ea323466-90d7-4659-a8f4-256f95d3a033" providerId="ADAL" clId="{06AE0E8B-731D-4ABC-97AA-420E604E5389}" dt="2021-11-04T13:18:14.945" v="517" actId="26606"/>
          <ac:spMkLst>
            <pc:docMk/>
            <pc:sldMk cId="145472904" sldId="266"/>
            <ac:spMk id="30" creationId="{E659831F-0D9A-4C63-9EBB-8435B85A440F}"/>
          </ac:spMkLst>
        </pc:spChg>
        <pc:grpChg chg="add del">
          <ac:chgData name="Patrycja Klimek" userId="ea323466-90d7-4659-a8f4-256f95d3a033" providerId="ADAL" clId="{06AE0E8B-731D-4ABC-97AA-420E604E5389}" dt="2021-11-04T13:18:14.930" v="516" actId="26606"/>
          <ac:grpSpMkLst>
            <pc:docMk/>
            <pc:sldMk cId="145472904" sldId="266"/>
            <ac:grpSpMk id="13" creationId="{AE1C45F0-260A-458C-96ED-C1F6D2151219}"/>
          </ac:grpSpMkLst>
        </pc:grpChg>
        <pc:grpChg chg="del">
          <ac:chgData name="Patrycja Klimek" userId="ea323466-90d7-4659-a8f4-256f95d3a033" providerId="ADAL" clId="{06AE0E8B-731D-4ABC-97AA-420E604E5389}" dt="2021-11-04T13:17:43.703" v="505"/>
          <ac:grpSpMkLst>
            <pc:docMk/>
            <pc:sldMk cId="145472904" sldId="266"/>
            <ac:grpSpMk id="17" creationId="{28FAF094-D087-493F-8DF9-A486C2D6BBAA}"/>
          </ac:grpSpMkLst>
        </pc:grpChg>
        <pc:grpChg chg="add">
          <ac:chgData name="Patrycja Klimek" userId="ea323466-90d7-4659-a8f4-256f95d3a033" providerId="ADAL" clId="{06AE0E8B-731D-4ABC-97AA-420E604E5389}" dt="2021-11-04T13:18:14.945" v="517" actId="26606"/>
          <ac:grpSpMkLst>
            <pc:docMk/>
            <pc:sldMk cId="145472904" sldId="266"/>
            <ac:grpSpMk id="27" creationId="{28FAF094-D087-493F-8DF9-A486C2D6BBAA}"/>
          </ac:grpSpMkLst>
        </pc:grpChg>
        <pc:cxnChg chg="add del">
          <ac:chgData name="Patrycja Klimek" userId="ea323466-90d7-4659-a8f4-256f95d3a033" providerId="ADAL" clId="{06AE0E8B-731D-4ABC-97AA-420E604E5389}" dt="2021-11-04T13:18:14.930" v="516" actId="26606"/>
          <ac:cxnSpMkLst>
            <pc:docMk/>
            <pc:sldMk cId="145472904" sldId="266"/>
            <ac:cxnSpMk id="24" creationId="{6CF1BAF6-AD41-4082-B212-8A1F9A2E8779}"/>
          </ac:cxnSpMkLst>
        </pc:cxnChg>
      </pc:sldChg>
      <pc:sldChg chg="addSp delSp modSp add mod setBg delDesignElem">
        <pc:chgData name="Patrycja Klimek" userId="ea323466-90d7-4659-a8f4-256f95d3a033" providerId="ADAL" clId="{06AE0E8B-731D-4ABC-97AA-420E604E5389}" dt="2021-11-04T13:18:52.626" v="532" actId="5793"/>
        <pc:sldMkLst>
          <pc:docMk/>
          <pc:sldMk cId="2695393080" sldId="267"/>
        </pc:sldMkLst>
        <pc:spChg chg="mod">
          <ac:chgData name="Patrycja Klimek" userId="ea323466-90d7-4659-a8f4-256f95d3a033" providerId="ADAL" clId="{06AE0E8B-731D-4ABC-97AA-420E604E5389}" dt="2021-11-04T13:18:49.759" v="531" actId="26606"/>
          <ac:spMkLst>
            <pc:docMk/>
            <pc:sldMk cId="2695393080" sldId="267"/>
            <ac:spMk id="2" creationId="{49017020-6238-4B52-A8C2-216EC2BED394}"/>
          </ac:spMkLst>
        </pc:spChg>
        <pc:spChg chg="mod">
          <ac:chgData name="Patrycja Klimek" userId="ea323466-90d7-4659-a8f4-256f95d3a033" providerId="ADAL" clId="{06AE0E8B-731D-4ABC-97AA-420E604E5389}" dt="2021-11-04T13:18:52.626" v="532" actId="5793"/>
          <ac:spMkLst>
            <pc:docMk/>
            <pc:sldMk cId="2695393080" sldId="267"/>
            <ac:spMk id="23" creationId="{422DB834-342C-4897-83AF-E62141CEE77A}"/>
          </ac:spMkLst>
        </pc:spChg>
        <pc:spChg chg="del">
          <ac:chgData name="Patrycja Klimek" userId="ea323466-90d7-4659-a8f4-256f95d3a033" providerId="ADAL" clId="{06AE0E8B-731D-4ABC-97AA-420E604E5389}" dt="2021-11-04T13:18:41.245" v="528" actId="478"/>
          <ac:spMkLst>
            <pc:docMk/>
            <pc:sldMk cId="2695393080" sldId="267"/>
            <ac:spMk id="30" creationId="{02DD6A9B-1A67-4CB2-B9C9-FD1E698BB253}"/>
          </ac:spMkLst>
        </pc:spChg>
        <pc:spChg chg="del">
          <ac:chgData name="Patrycja Klimek" userId="ea323466-90d7-4659-a8f4-256f95d3a033" providerId="ADAL" clId="{06AE0E8B-731D-4ABC-97AA-420E604E5389}" dt="2021-11-04T13:18:30.099" v="526"/>
          <ac:spMkLst>
            <pc:docMk/>
            <pc:sldMk cId="2695393080" sldId="267"/>
            <ac:spMk id="75" creationId="{081EA652-8C6A-4E69-BEB9-170809474553}"/>
          </ac:spMkLst>
        </pc:spChg>
        <pc:spChg chg="add">
          <ac:chgData name="Patrycja Klimek" userId="ea323466-90d7-4659-a8f4-256f95d3a033" providerId="ADAL" clId="{06AE0E8B-731D-4ABC-97AA-420E604E5389}" dt="2021-11-04T13:18:49.759" v="531" actId="26606"/>
          <ac:spMkLst>
            <pc:docMk/>
            <pc:sldMk cId="2695393080" sldId="267"/>
            <ac:spMk id="77" creationId="{081EA652-8C6A-4E69-BEB9-170809474553}"/>
          </ac:spMkLst>
        </pc:spChg>
        <pc:spChg chg="add">
          <ac:chgData name="Patrycja Klimek" userId="ea323466-90d7-4659-a8f4-256f95d3a033" providerId="ADAL" clId="{06AE0E8B-731D-4ABC-97AA-420E604E5389}" dt="2021-11-04T13:18:49.759" v="531" actId="26606"/>
          <ac:spMkLst>
            <pc:docMk/>
            <pc:sldMk cId="2695393080" sldId="267"/>
            <ac:spMk id="79" creationId="{5298780A-33B9-4EA2-8F67-DE68AD62841B}"/>
          </ac:spMkLst>
        </pc:spChg>
        <pc:spChg chg="add">
          <ac:chgData name="Patrycja Klimek" userId="ea323466-90d7-4659-a8f4-256f95d3a033" providerId="ADAL" clId="{06AE0E8B-731D-4ABC-97AA-420E604E5389}" dt="2021-11-04T13:18:49.759" v="531" actId="26606"/>
          <ac:spMkLst>
            <pc:docMk/>
            <pc:sldMk cId="2695393080" sldId="267"/>
            <ac:spMk id="81" creationId="{7F488E8B-4E1E-4402-8935-D4E6C02615C7}"/>
          </ac:spMkLst>
        </pc:spChg>
        <pc:spChg chg="del">
          <ac:chgData name="Patrycja Klimek" userId="ea323466-90d7-4659-a8f4-256f95d3a033" providerId="ADAL" clId="{06AE0E8B-731D-4ABC-97AA-420E604E5389}" dt="2021-11-04T13:18:30.099" v="526"/>
          <ac:spMkLst>
            <pc:docMk/>
            <pc:sldMk cId="2695393080" sldId="267"/>
            <ac:spMk id="84" creationId="{5298780A-33B9-4EA2-8F67-DE68AD62841B}"/>
          </ac:spMkLst>
        </pc:spChg>
        <pc:spChg chg="del">
          <ac:chgData name="Patrycja Klimek" userId="ea323466-90d7-4659-a8f4-256f95d3a033" providerId="ADAL" clId="{06AE0E8B-731D-4ABC-97AA-420E604E5389}" dt="2021-11-04T13:18:30.099" v="526"/>
          <ac:spMkLst>
            <pc:docMk/>
            <pc:sldMk cId="2695393080" sldId="267"/>
            <ac:spMk id="85" creationId="{7F488E8B-4E1E-4402-8935-D4E6C02615C7}"/>
          </ac:spMkLst>
        </pc:spChg>
      </pc:sldChg>
      <pc:sldChg chg="addSp delSp modSp new mod setBg">
        <pc:chgData name="Patrycja Klimek" userId="ea323466-90d7-4659-a8f4-256f95d3a033" providerId="ADAL" clId="{06AE0E8B-731D-4ABC-97AA-420E604E5389}" dt="2021-11-04T13:20:32.907" v="601" actId="20577"/>
        <pc:sldMkLst>
          <pc:docMk/>
          <pc:sldMk cId="1810601868" sldId="268"/>
        </pc:sldMkLst>
        <pc:spChg chg="mod">
          <ac:chgData name="Patrycja Klimek" userId="ea323466-90d7-4659-a8f4-256f95d3a033" providerId="ADAL" clId="{06AE0E8B-731D-4ABC-97AA-420E604E5389}" dt="2021-11-04T13:20:32.907" v="601" actId="20577"/>
          <ac:spMkLst>
            <pc:docMk/>
            <pc:sldMk cId="1810601868" sldId="268"/>
            <ac:spMk id="2" creationId="{327B6D9B-5DC0-49FB-A3FC-FC38862FA42C}"/>
          </ac:spMkLst>
        </pc:spChg>
        <pc:spChg chg="del">
          <ac:chgData name="Patrycja Klimek" userId="ea323466-90d7-4659-a8f4-256f95d3a033" providerId="ADAL" clId="{06AE0E8B-731D-4ABC-97AA-420E604E5389}" dt="2021-11-04T13:19:43.808" v="536" actId="26606"/>
          <ac:spMkLst>
            <pc:docMk/>
            <pc:sldMk cId="1810601868" sldId="268"/>
            <ac:spMk id="3" creationId="{0ED9C01B-5B7F-47B9-A7A7-2860FE03B1FA}"/>
          </ac:spMkLst>
        </pc:spChg>
        <pc:spChg chg="add del">
          <ac:chgData name="Patrycja Klimek" userId="ea323466-90d7-4659-a8f4-256f95d3a033" providerId="ADAL" clId="{06AE0E8B-731D-4ABC-97AA-420E604E5389}" dt="2021-11-04T13:20:09.232" v="575" actId="26606"/>
          <ac:spMkLst>
            <pc:docMk/>
            <pc:sldMk cId="1810601868" sldId="268"/>
            <ac:spMk id="8" creationId="{934F1179-B481-4F9E-BCA3-AFB972070F83}"/>
          </ac:spMkLst>
        </pc:spChg>
        <pc:spChg chg="add del">
          <ac:chgData name="Patrycja Klimek" userId="ea323466-90d7-4659-a8f4-256f95d3a033" providerId="ADAL" clId="{06AE0E8B-731D-4ABC-97AA-420E604E5389}" dt="2021-11-04T13:20:09.232" v="575" actId="26606"/>
          <ac:spMkLst>
            <pc:docMk/>
            <pc:sldMk cId="1810601868" sldId="268"/>
            <ac:spMk id="10" creationId="{827DC2C4-B485-428A-BF4A-472D2967F47F}"/>
          </ac:spMkLst>
        </pc:spChg>
        <pc:spChg chg="add del">
          <ac:chgData name="Patrycja Klimek" userId="ea323466-90d7-4659-a8f4-256f95d3a033" providerId="ADAL" clId="{06AE0E8B-731D-4ABC-97AA-420E604E5389}" dt="2021-11-04T13:20:09.232" v="575" actId="26606"/>
          <ac:spMkLst>
            <pc:docMk/>
            <pc:sldMk cId="1810601868" sldId="268"/>
            <ac:spMk id="12" creationId="{EE04B5EB-F158-4507-90DD-BD23620C7CC9}"/>
          </ac:spMkLst>
        </pc:spChg>
        <pc:spChg chg="add">
          <ac:chgData name="Patrycja Klimek" userId="ea323466-90d7-4659-a8f4-256f95d3a033" providerId="ADAL" clId="{06AE0E8B-731D-4ABC-97AA-420E604E5389}" dt="2021-11-04T13:20:09.232" v="575" actId="26606"/>
          <ac:spMkLst>
            <pc:docMk/>
            <pc:sldMk cId="1810601868" sldId="268"/>
            <ac:spMk id="17" creationId="{C66F2F30-5DC0-44A0-BFA6-E12F46ED16DA}"/>
          </ac:spMkLst>
        </pc:spChg>
        <pc:spChg chg="add">
          <ac:chgData name="Patrycja Klimek" userId="ea323466-90d7-4659-a8f4-256f95d3a033" providerId="ADAL" clId="{06AE0E8B-731D-4ABC-97AA-420E604E5389}" dt="2021-11-04T13:20:09.232" v="575" actId="26606"/>
          <ac:spMkLst>
            <pc:docMk/>
            <pc:sldMk cId="1810601868" sldId="268"/>
            <ac:spMk id="19" creationId="{85872F57-7F42-4F97-8391-DDC8D0054C03}"/>
          </ac:spMkLst>
        </pc:spChg>
        <pc:spChg chg="add">
          <ac:chgData name="Patrycja Klimek" userId="ea323466-90d7-4659-a8f4-256f95d3a033" providerId="ADAL" clId="{06AE0E8B-731D-4ABC-97AA-420E604E5389}" dt="2021-11-04T13:20:09.232" v="575" actId="26606"/>
          <ac:spMkLst>
            <pc:docMk/>
            <pc:sldMk cId="1810601868" sldId="268"/>
            <ac:spMk id="21" creationId="{04DC2037-48A0-4F22-B9D4-8EAEBC780AB4}"/>
          </ac:spMkLst>
        </pc:spChg>
        <pc:spChg chg="add">
          <ac:chgData name="Patrycja Klimek" userId="ea323466-90d7-4659-a8f4-256f95d3a033" providerId="ADAL" clId="{06AE0E8B-731D-4ABC-97AA-420E604E5389}" dt="2021-11-04T13:20:09.232" v="575" actId="26606"/>
          <ac:spMkLst>
            <pc:docMk/>
            <pc:sldMk cId="1810601868" sldId="268"/>
            <ac:spMk id="23" creationId="{0006CBFD-ADA0-43D1-9332-9C34CA1C76ED}"/>
          </ac:spMkLst>
        </pc:spChg>
        <pc:spChg chg="add">
          <ac:chgData name="Patrycja Klimek" userId="ea323466-90d7-4659-a8f4-256f95d3a033" providerId="ADAL" clId="{06AE0E8B-731D-4ABC-97AA-420E604E5389}" dt="2021-11-04T13:20:09.232" v="575" actId="26606"/>
          <ac:spMkLst>
            <pc:docMk/>
            <pc:sldMk cId="1810601868" sldId="268"/>
            <ac:spMk id="25" creationId="{2B931666-F28F-45F3-A074-66D2272D580B}"/>
          </ac:spMkLst>
        </pc:spChg>
      </pc:sldChg>
      <pc:sldChg chg="addSp delSp modSp new mod setBg">
        <pc:chgData name="Patrycja Klimek" userId="ea323466-90d7-4659-a8f4-256f95d3a033" providerId="ADAL" clId="{06AE0E8B-731D-4ABC-97AA-420E604E5389}" dt="2021-11-04T13:21:40.744" v="632" actId="255"/>
        <pc:sldMkLst>
          <pc:docMk/>
          <pc:sldMk cId="4048922071" sldId="269"/>
        </pc:sldMkLst>
        <pc:spChg chg="add del mod">
          <ac:chgData name="Patrycja Klimek" userId="ea323466-90d7-4659-a8f4-256f95d3a033" providerId="ADAL" clId="{06AE0E8B-731D-4ABC-97AA-420E604E5389}" dt="2021-11-04T13:21:31.351" v="631" actId="26606"/>
          <ac:spMkLst>
            <pc:docMk/>
            <pc:sldMk cId="4048922071" sldId="269"/>
            <ac:spMk id="2" creationId="{A9B1E43E-D8BD-4A7A-B05D-60CC62BC99A0}"/>
          </ac:spMkLst>
        </pc:spChg>
        <pc:spChg chg="mod">
          <ac:chgData name="Patrycja Klimek" userId="ea323466-90d7-4659-a8f4-256f95d3a033" providerId="ADAL" clId="{06AE0E8B-731D-4ABC-97AA-420E604E5389}" dt="2021-11-04T13:21:40.744" v="632" actId="255"/>
          <ac:spMkLst>
            <pc:docMk/>
            <pc:sldMk cId="4048922071" sldId="269"/>
            <ac:spMk id="3" creationId="{FD559048-50AB-4083-8388-96E391A1B9F9}"/>
          </ac:spMkLst>
        </pc:spChg>
        <pc:spChg chg="add">
          <ac:chgData name="Patrycja Klimek" userId="ea323466-90d7-4659-a8f4-256f95d3a033" providerId="ADAL" clId="{06AE0E8B-731D-4ABC-97AA-420E604E5389}" dt="2021-11-04T13:21:31.351" v="631" actId="26606"/>
          <ac:spMkLst>
            <pc:docMk/>
            <pc:sldMk cId="4048922071" sldId="269"/>
            <ac:spMk id="5" creationId="{7CB4857B-ED7C-444D-9F04-2F885114A1C2}"/>
          </ac:spMkLst>
        </pc:spChg>
        <pc:spChg chg="add">
          <ac:chgData name="Patrycja Klimek" userId="ea323466-90d7-4659-a8f4-256f95d3a033" providerId="ADAL" clId="{06AE0E8B-731D-4ABC-97AA-420E604E5389}" dt="2021-11-04T13:21:31.351" v="631" actId="26606"/>
          <ac:spMkLst>
            <pc:docMk/>
            <pc:sldMk cId="4048922071" sldId="269"/>
            <ac:spMk id="6" creationId="{D18046FB-44EA-4FD8-A585-EA09A319B2D0}"/>
          </ac:spMkLst>
        </pc:spChg>
        <pc:spChg chg="add">
          <ac:chgData name="Patrycja Klimek" userId="ea323466-90d7-4659-a8f4-256f95d3a033" providerId="ADAL" clId="{06AE0E8B-731D-4ABC-97AA-420E604E5389}" dt="2021-11-04T13:21:31.351" v="631" actId="26606"/>
          <ac:spMkLst>
            <pc:docMk/>
            <pc:sldMk cId="4048922071" sldId="269"/>
            <ac:spMk id="7" creationId="{479F5F2B-8B58-4140-AE6A-51F6C67B18D9}"/>
          </ac:spMkLst>
        </pc:spChg>
        <pc:spChg chg="add del">
          <ac:chgData name="Patrycja Klimek" userId="ea323466-90d7-4659-a8f4-256f95d3a033" providerId="ADAL" clId="{06AE0E8B-731D-4ABC-97AA-420E604E5389}" dt="2021-11-04T13:21:13.584" v="617" actId="26606"/>
          <ac:spMkLst>
            <pc:docMk/>
            <pc:sldMk cId="4048922071" sldId="269"/>
            <ac:spMk id="8" creationId="{7CB4857B-ED7C-444D-9F04-2F885114A1C2}"/>
          </ac:spMkLst>
        </pc:spChg>
        <pc:spChg chg="add del">
          <ac:chgData name="Patrycja Klimek" userId="ea323466-90d7-4659-a8f4-256f95d3a033" providerId="ADAL" clId="{06AE0E8B-731D-4ABC-97AA-420E604E5389}" dt="2021-11-04T13:21:10.725" v="614" actId="22"/>
          <ac:spMkLst>
            <pc:docMk/>
            <pc:sldMk cId="4048922071" sldId="269"/>
            <ac:spMk id="9" creationId="{ED8A72E8-D601-4677-BA47-32F9965766C8}"/>
          </ac:spMkLst>
        </pc:spChg>
        <pc:spChg chg="add del">
          <ac:chgData name="Patrycja Klimek" userId="ea323466-90d7-4659-a8f4-256f95d3a033" providerId="ADAL" clId="{06AE0E8B-731D-4ABC-97AA-420E604E5389}" dt="2021-11-04T13:21:13.584" v="617" actId="26606"/>
          <ac:spMkLst>
            <pc:docMk/>
            <pc:sldMk cId="4048922071" sldId="269"/>
            <ac:spMk id="10" creationId="{D18046FB-44EA-4FD8-A585-EA09A319B2D0}"/>
          </ac:spMkLst>
        </pc:spChg>
        <pc:spChg chg="add del">
          <ac:chgData name="Patrycja Klimek" userId="ea323466-90d7-4659-a8f4-256f95d3a033" providerId="ADAL" clId="{06AE0E8B-731D-4ABC-97AA-420E604E5389}" dt="2021-11-04T13:21:13.584" v="617" actId="26606"/>
          <ac:spMkLst>
            <pc:docMk/>
            <pc:sldMk cId="4048922071" sldId="269"/>
            <ac:spMk id="12" creationId="{479F5F2B-8B58-4140-AE6A-51F6C67B18D9}"/>
          </ac:spMkLst>
        </pc:spChg>
      </pc:sldChg>
      <pc:sldChg chg="addSp delSp new del mod">
        <pc:chgData name="Patrycja Klimek" userId="ea323466-90d7-4659-a8f4-256f95d3a033" providerId="ADAL" clId="{06AE0E8B-731D-4ABC-97AA-420E604E5389}" dt="2021-11-04T13:21:11.694" v="616" actId="680"/>
        <pc:sldMkLst>
          <pc:docMk/>
          <pc:sldMk cId="2433528481" sldId="270"/>
        </pc:sldMkLst>
        <pc:spChg chg="add del">
          <ac:chgData name="Patrycja Klimek" userId="ea323466-90d7-4659-a8f4-256f95d3a033" providerId="ADAL" clId="{06AE0E8B-731D-4ABC-97AA-420E604E5389}" dt="2021-11-04T13:21:11.176" v="615" actId="478"/>
          <ac:spMkLst>
            <pc:docMk/>
            <pc:sldMk cId="2433528481" sldId="270"/>
            <ac:spMk id="2" creationId="{6D04073A-0AED-4CC1-8D1B-FC44348947B7}"/>
          </ac:spMkLst>
        </pc:spChg>
      </pc:sldChg>
      <pc:sldChg chg="addSp modSp new mod setBg">
        <pc:chgData name="Patrycja Klimek" userId="ea323466-90d7-4659-a8f4-256f95d3a033" providerId="ADAL" clId="{06AE0E8B-731D-4ABC-97AA-420E604E5389}" dt="2021-11-04T13:22:08.980" v="638" actId="255"/>
        <pc:sldMkLst>
          <pc:docMk/>
          <pc:sldMk cId="3903368176" sldId="270"/>
        </pc:sldMkLst>
        <pc:spChg chg="mod">
          <ac:chgData name="Patrycja Klimek" userId="ea323466-90d7-4659-a8f4-256f95d3a033" providerId="ADAL" clId="{06AE0E8B-731D-4ABC-97AA-420E604E5389}" dt="2021-11-04T13:22:03.459" v="637" actId="26606"/>
          <ac:spMkLst>
            <pc:docMk/>
            <pc:sldMk cId="3903368176" sldId="270"/>
            <ac:spMk id="2" creationId="{42D7B63B-1E4A-4ADC-B57E-E9C059F22B69}"/>
          </ac:spMkLst>
        </pc:spChg>
        <pc:spChg chg="mod">
          <ac:chgData name="Patrycja Klimek" userId="ea323466-90d7-4659-a8f4-256f95d3a033" providerId="ADAL" clId="{06AE0E8B-731D-4ABC-97AA-420E604E5389}" dt="2021-11-04T13:22:08.980" v="638" actId="255"/>
          <ac:spMkLst>
            <pc:docMk/>
            <pc:sldMk cId="3903368176" sldId="270"/>
            <ac:spMk id="3" creationId="{A17A9648-7D68-4C22-8D31-8DB07A20A63F}"/>
          </ac:spMkLst>
        </pc:spChg>
        <pc:spChg chg="add">
          <ac:chgData name="Patrycja Klimek" userId="ea323466-90d7-4659-a8f4-256f95d3a033" providerId="ADAL" clId="{06AE0E8B-731D-4ABC-97AA-420E604E5389}" dt="2021-11-04T13:22:03.459" v="637" actId="26606"/>
          <ac:spMkLst>
            <pc:docMk/>
            <pc:sldMk cId="3903368176" sldId="270"/>
            <ac:spMk id="8" creationId="{7CB4857B-ED7C-444D-9F04-2F885114A1C2}"/>
          </ac:spMkLst>
        </pc:spChg>
        <pc:spChg chg="add">
          <ac:chgData name="Patrycja Klimek" userId="ea323466-90d7-4659-a8f4-256f95d3a033" providerId="ADAL" clId="{06AE0E8B-731D-4ABC-97AA-420E604E5389}" dt="2021-11-04T13:22:03.459" v="637" actId="26606"/>
          <ac:spMkLst>
            <pc:docMk/>
            <pc:sldMk cId="3903368176" sldId="270"/>
            <ac:spMk id="10" creationId="{D18046FB-44EA-4FD8-A585-EA09A319B2D0}"/>
          </ac:spMkLst>
        </pc:spChg>
        <pc:spChg chg="add">
          <ac:chgData name="Patrycja Klimek" userId="ea323466-90d7-4659-a8f4-256f95d3a033" providerId="ADAL" clId="{06AE0E8B-731D-4ABC-97AA-420E604E5389}" dt="2021-11-04T13:22:03.459" v="637" actId="26606"/>
          <ac:spMkLst>
            <pc:docMk/>
            <pc:sldMk cId="3903368176" sldId="270"/>
            <ac:spMk id="12" creationId="{479F5F2B-8B58-4140-AE6A-51F6C67B18D9}"/>
          </ac:spMkLst>
        </pc:spChg>
      </pc:sldChg>
      <pc:sldChg chg="addSp modSp new mod setBg">
        <pc:chgData name="Patrycja Klimek" userId="ea323466-90d7-4659-a8f4-256f95d3a033" providerId="ADAL" clId="{06AE0E8B-731D-4ABC-97AA-420E604E5389}" dt="2021-11-04T13:23:36.422" v="658" actId="14100"/>
        <pc:sldMkLst>
          <pc:docMk/>
          <pc:sldMk cId="4243000043" sldId="271"/>
        </pc:sldMkLst>
        <pc:spChg chg="mod">
          <ac:chgData name="Patrycja Klimek" userId="ea323466-90d7-4659-a8f4-256f95d3a033" providerId="ADAL" clId="{06AE0E8B-731D-4ABC-97AA-420E604E5389}" dt="2021-11-04T13:23:14.253" v="652" actId="26606"/>
          <ac:spMkLst>
            <pc:docMk/>
            <pc:sldMk cId="4243000043" sldId="271"/>
            <ac:spMk id="2" creationId="{8F18777A-816C-4E3C-AB4F-F9929D4FF7E4}"/>
          </ac:spMkLst>
        </pc:spChg>
        <pc:spChg chg="mod">
          <ac:chgData name="Patrycja Klimek" userId="ea323466-90d7-4659-a8f4-256f95d3a033" providerId="ADAL" clId="{06AE0E8B-731D-4ABC-97AA-420E604E5389}" dt="2021-11-04T13:23:36.422" v="658" actId="14100"/>
          <ac:spMkLst>
            <pc:docMk/>
            <pc:sldMk cId="4243000043" sldId="271"/>
            <ac:spMk id="3" creationId="{622A3F19-E501-42B7-BC2F-B3B7AB3DC74F}"/>
          </ac:spMkLst>
        </pc:spChg>
        <pc:spChg chg="add">
          <ac:chgData name="Patrycja Klimek" userId="ea323466-90d7-4659-a8f4-256f95d3a033" providerId="ADAL" clId="{06AE0E8B-731D-4ABC-97AA-420E604E5389}" dt="2021-11-04T13:23:14.253" v="652" actId="26606"/>
          <ac:spMkLst>
            <pc:docMk/>
            <pc:sldMk cId="4243000043" sldId="271"/>
            <ac:spMk id="8" creationId="{7CB4857B-ED7C-444D-9F04-2F885114A1C2}"/>
          </ac:spMkLst>
        </pc:spChg>
        <pc:spChg chg="add">
          <ac:chgData name="Patrycja Klimek" userId="ea323466-90d7-4659-a8f4-256f95d3a033" providerId="ADAL" clId="{06AE0E8B-731D-4ABC-97AA-420E604E5389}" dt="2021-11-04T13:23:14.253" v="652" actId="26606"/>
          <ac:spMkLst>
            <pc:docMk/>
            <pc:sldMk cId="4243000043" sldId="271"/>
            <ac:spMk id="10" creationId="{D18046FB-44EA-4FD8-A585-EA09A319B2D0}"/>
          </ac:spMkLst>
        </pc:spChg>
        <pc:spChg chg="add">
          <ac:chgData name="Patrycja Klimek" userId="ea323466-90d7-4659-a8f4-256f95d3a033" providerId="ADAL" clId="{06AE0E8B-731D-4ABC-97AA-420E604E5389}" dt="2021-11-04T13:23:14.253" v="652" actId="26606"/>
          <ac:spMkLst>
            <pc:docMk/>
            <pc:sldMk cId="4243000043" sldId="271"/>
            <ac:spMk id="12" creationId="{479F5F2B-8B58-4140-AE6A-51F6C67B18D9}"/>
          </ac:spMkLst>
        </pc:spChg>
      </pc:sldChg>
      <pc:sldMasterChg chg="del delSldLayout">
        <pc:chgData name="Patrycja Klimek" userId="ea323466-90d7-4659-a8f4-256f95d3a033" providerId="ADAL" clId="{06AE0E8B-731D-4ABC-97AA-420E604E5389}" dt="2021-11-04T12:39:50.974" v="109" actId="26606"/>
        <pc:sldMasterMkLst>
          <pc:docMk/>
          <pc:sldMasterMk cId="3545135644" sldId="2147483660"/>
        </pc:sldMasterMkLst>
        <pc:sldLayoutChg chg="del">
          <pc:chgData name="Patrycja Klimek" userId="ea323466-90d7-4659-a8f4-256f95d3a033" providerId="ADAL" clId="{06AE0E8B-731D-4ABC-97AA-420E604E5389}" dt="2021-11-04T12:39:50.974" v="109" actId="26606"/>
          <pc:sldLayoutMkLst>
            <pc:docMk/>
            <pc:sldMasterMk cId="3545135644" sldId="2147483660"/>
            <pc:sldLayoutMk cId="4097967014" sldId="2147483661"/>
          </pc:sldLayoutMkLst>
        </pc:sldLayoutChg>
        <pc:sldLayoutChg chg="del">
          <pc:chgData name="Patrycja Klimek" userId="ea323466-90d7-4659-a8f4-256f95d3a033" providerId="ADAL" clId="{06AE0E8B-731D-4ABC-97AA-420E604E5389}" dt="2021-11-04T12:39:50.974" v="109" actId="26606"/>
          <pc:sldLayoutMkLst>
            <pc:docMk/>
            <pc:sldMasterMk cId="3545135644" sldId="2147483660"/>
            <pc:sldLayoutMk cId="2749267625" sldId="2147483662"/>
          </pc:sldLayoutMkLst>
        </pc:sldLayoutChg>
        <pc:sldLayoutChg chg="del">
          <pc:chgData name="Patrycja Klimek" userId="ea323466-90d7-4659-a8f4-256f95d3a033" providerId="ADAL" clId="{06AE0E8B-731D-4ABC-97AA-420E604E5389}" dt="2021-11-04T12:39:50.974" v="109" actId="26606"/>
          <pc:sldLayoutMkLst>
            <pc:docMk/>
            <pc:sldMasterMk cId="3545135644" sldId="2147483660"/>
            <pc:sldLayoutMk cId="3167581104" sldId="2147483663"/>
          </pc:sldLayoutMkLst>
        </pc:sldLayoutChg>
        <pc:sldLayoutChg chg="del">
          <pc:chgData name="Patrycja Klimek" userId="ea323466-90d7-4659-a8f4-256f95d3a033" providerId="ADAL" clId="{06AE0E8B-731D-4ABC-97AA-420E604E5389}" dt="2021-11-04T12:39:50.974" v="109" actId="26606"/>
          <pc:sldLayoutMkLst>
            <pc:docMk/>
            <pc:sldMasterMk cId="3545135644" sldId="2147483660"/>
            <pc:sldLayoutMk cId="1950468453" sldId="2147483664"/>
          </pc:sldLayoutMkLst>
        </pc:sldLayoutChg>
        <pc:sldLayoutChg chg="del">
          <pc:chgData name="Patrycja Klimek" userId="ea323466-90d7-4659-a8f4-256f95d3a033" providerId="ADAL" clId="{06AE0E8B-731D-4ABC-97AA-420E604E5389}" dt="2021-11-04T12:39:50.974" v="109" actId="26606"/>
          <pc:sldLayoutMkLst>
            <pc:docMk/>
            <pc:sldMasterMk cId="3545135644" sldId="2147483660"/>
            <pc:sldLayoutMk cId="1500676355" sldId="2147483665"/>
          </pc:sldLayoutMkLst>
        </pc:sldLayoutChg>
        <pc:sldLayoutChg chg="del">
          <pc:chgData name="Patrycja Klimek" userId="ea323466-90d7-4659-a8f4-256f95d3a033" providerId="ADAL" clId="{06AE0E8B-731D-4ABC-97AA-420E604E5389}" dt="2021-11-04T12:39:50.974" v="109" actId="26606"/>
          <pc:sldLayoutMkLst>
            <pc:docMk/>
            <pc:sldMasterMk cId="3545135644" sldId="2147483660"/>
            <pc:sldLayoutMk cId="661998017" sldId="2147483666"/>
          </pc:sldLayoutMkLst>
        </pc:sldLayoutChg>
        <pc:sldLayoutChg chg="del">
          <pc:chgData name="Patrycja Klimek" userId="ea323466-90d7-4659-a8f4-256f95d3a033" providerId="ADAL" clId="{06AE0E8B-731D-4ABC-97AA-420E604E5389}" dt="2021-11-04T12:39:50.974" v="109" actId="26606"/>
          <pc:sldLayoutMkLst>
            <pc:docMk/>
            <pc:sldMasterMk cId="3545135644" sldId="2147483660"/>
            <pc:sldLayoutMk cId="2480030877" sldId="2147483667"/>
          </pc:sldLayoutMkLst>
        </pc:sldLayoutChg>
        <pc:sldLayoutChg chg="del">
          <pc:chgData name="Patrycja Klimek" userId="ea323466-90d7-4659-a8f4-256f95d3a033" providerId="ADAL" clId="{06AE0E8B-731D-4ABC-97AA-420E604E5389}" dt="2021-11-04T12:39:50.974" v="109" actId="26606"/>
          <pc:sldLayoutMkLst>
            <pc:docMk/>
            <pc:sldMasterMk cId="3545135644" sldId="2147483660"/>
            <pc:sldLayoutMk cId="1475632027" sldId="2147483668"/>
          </pc:sldLayoutMkLst>
        </pc:sldLayoutChg>
        <pc:sldLayoutChg chg="del">
          <pc:chgData name="Patrycja Klimek" userId="ea323466-90d7-4659-a8f4-256f95d3a033" providerId="ADAL" clId="{06AE0E8B-731D-4ABC-97AA-420E604E5389}" dt="2021-11-04T12:39:50.974" v="109" actId="26606"/>
          <pc:sldLayoutMkLst>
            <pc:docMk/>
            <pc:sldMasterMk cId="3545135644" sldId="2147483660"/>
            <pc:sldLayoutMk cId="1533399608" sldId="2147483669"/>
          </pc:sldLayoutMkLst>
        </pc:sldLayoutChg>
        <pc:sldLayoutChg chg="del">
          <pc:chgData name="Patrycja Klimek" userId="ea323466-90d7-4659-a8f4-256f95d3a033" providerId="ADAL" clId="{06AE0E8B-731D-4ABC-97AA-420E604E5389}" dt="2021-11-04T12:39:50.974" v="109" actId="26606"/>
          <pc:sldLayoutMkLst>
            <pc:docMk/>
            <pc:sldMasterMk cId="3545135644" sldId="2147483660"/>
            <pc:sldLayoutMk cId="2086371481" sldId="2147483670"/>
          </pc:sldLayoutMkLst>
        </pc:sldLayoutChg>
        <pc:sldLayoutChg chg="del">
          <pc:chgData name="Patrycja Klimek" userId="ea323466-90d7-4659-a8f4-256f95d3a033" providerId="ADAL" clId="{06AE0E8B-731D-4ABC-97AA-420E604E5389}" dt="2021-11-04T12:39:50.974" v="109" actId="26606"/>
          <pc:sldLayoutMkLst>
            <pc:docMk/>
            <pc:sldMasterMk cId="3545135644" sldId="2147483660"/>
            <pc:sldLayoutMk cId="1391745965" sldId="2147483671"/>
          </pc:sldLayoutMkLst>
        </pc:sldLayoutChg>
      </pc:sldMasterChg>
      <pc:sldMasterChg chg="add addSldLayout">
        <pc:chgData name="Patrycja Klimek" userId="ea323466-90d7-4659-a8f4-256f95d3a033" providerId="ADAL" clId="{06AE0E8B-731D-4ABC-97AA-420E604E5389}" dt="2021-11-04T12:39:50.974" v="109" actId="26606"/>
        <pc:sldMasterMkLst>
          <pc:docMk/>
          <pc:sldMasterMk cId="4158058862" sldId="2147483724"/>
        </pc:sldMasterMkLst>
        <pc:sldLayoutChg chg="add">
          <pc:chgData name="Patrycja Klimek" userId="ea323466-90d7-4659-a8f4-256f95d3a033" providerId="ADAL" clId="{06AE0E8B-731D-4ABC-97AA-420E604E5389}" dt="2021-11-04T12:39:50.974" v="109" actId="26606"/>
          <pc:sldLayoutMkLst>
            <pc:docMk/>
            <pc:sldMasterMk cId="4158058862" sldId="2147483724"/>
            <pc:sldLayoutMk cId="1831992488" sldId="2147483713"/>
          </pc:sldLayoutMkLst>
        </pc:sldLayoutChg>
        <pc:sldLayoutChg chg="add">
          <pc:chgData name="Patrycja Klimek" userId="ea323466-90d7-4659-a8f4-256f95d3a033" providerId="ADAL" clId="{06AE0E8B-731D-4ABC-97AA-420E604E5389}" dt="2021-11-04T12:39:50.974" v="109" actId="26606"/>
          <pc:sldLayoutMkLst>
            <pc:docMk/>
            <pc:sldMasterMk cId="4158058862" sldId="2147483724"/>
            <pc:sldLayoutMk cId="1666181440" sldId="2147483714"/>
          </pc:sldLayoutMkLst>
        </pc:sldLayoutChg>
        <pc:sldLayoutChg chg="add">
          <pc:chgData name="Patrycja Klimek" userId="ea323466-90d7-4659-a8f4-256f95d3a033" providerId="ADAL" clId="{06AE0E8B-731D-4ABC-97AA-420E604E5389}" dt="2021-11-04T12:39:50.974" v="109" actId="26606"/>
          <pc:sldLayoutMkLst>
            <pc:docMk/>
            <pc:sldMasterMk cId="4158058862" sldId="2147483724"/>
            <pc:sldLayoutMk cId="2240626889" sldId="2147483715"/>
          </pc:sldLayoutMkLst>
        </pc:sldLayoutChg>
        <pc:sldLayoutChg chg="add">
          <pc:chgData name="Patrycja Klimek" userId="ea323466-90d7-4659-a8f4-256f95d3a033" providerId="ADAL" clId="{06AE0E8B-731D-4ABC-97AA-420E604E5389}" dt="2021-11-04T12:39:50.974" v="109" actId="26606"/>
          <pc:sldLayoutMkLst>
            <pc:docMk/>
            <pc:sldMasterMk cId="4158058862" sldId="2147483724"/>
            <pc:sldLayoutMk cId="1911169161" sldId="2147483716"/>
          </pc:sldLayoutMkLst>
        </pc:sldLayoutChg>
        <pc:sldLayoutChg chg="add">
          <pc:chgData name="Patrycja Klimek" userId="ea323466-90d7-4659-a8f4-256f95d3a033" providerId="ADAL" clId="{06AE0E8B-731D-4ABC-97AA-420E604E5389}" dt="2021-11-04T12:39:50.974" v="109" actId="26606"/>
          <pc:sldLayoutMkLst>
            <pc:docMk/>
            <pc:sldMasterMk cId="4158058862" sldId="2147483724"/>
            <pc:sldLayoutMk cId="1720582224" sldId="2147483717"/>
          </pc:sldLayoutMkLst>
        </pc:sldLayoutChg>
        <pc:sldLayoutChg chg="add">
          <pc:chgData name="Patrycja Klimek" userId="ea323466-90d7-4659-a8f4-256f95d3a033" providerId="ADAL" clId="{06AE0E8B-731D-4ABC-97AA-420E604E5389}" dt="2021-11-04T12:39:50.974" v="109" actId="26606"/>
          <pc:sldLayoutMkLst>
            <pc:docMk/>
            <pc:sldMasterMk cId="4158058862" sldId="2147483724"/>
            <pc:sldLayoutMk cId="2079705479" sldId="2147483718"/>
          </pc:sldLayoutMkLst>
        </pc:sldLayoutChg>
        <pc:sldLayoutChg chg="add">
          <pc:chgData name="Patrycja Klimek" userId="ea323466-90d7-4659-a8f4-256f95d3a033" providerId="ADAL" clId="{06AE0E8B-731D-4ABC-97AA-420E604E5389}" dt="2021-11-04T12:39:50.974" v="109" actId="26606"/>
          <pc:sldLayoutMkLst>
            <pc:docMk/>
            <pc:sldMasterMk cId="4158058862" sldId="2147483724"/>
            <pc:sldLayoutMk cId="2261531970" sldId="2147483719"/>
          </pc:sldLayoutMkLst>
        </pc:sldLayoutChg>
        <pc:sldLayoutChg chg="add">
          <pc:chgData name="Patrycja Klimek" userId="ea323466-90d7-4659-a8f4-256f95d3a033" providerId="ADAL" clId="{06AE0E8B-731D-4ABC-97AA-420E604E5389}" dt="2021-11-04T12:39:50.974" v="109" actId="26606"/>
          <pc:sldLayoutMkLst>
            <pc:docMk/>
            <pc:sldMasterMk cId="4158058862" sldId="2147483724"/>
            <pc:sldLayoutMk cId="3144911539" sldId="2147483720"/>
          </pc:sldLayoutMkLst>
        </pc:sldLayoutChg>
        <pc:sldLayoutChg chg="add">
          <pc:chgData name="Patrycja Klimek" userId="ea323466-90d7-4659-a8f4-256f95d3a033" providerId="ADAL" clId="{06AE0E8B-731D-4ABC-97AA-420E604E5389}" dt="2021-11-04T12:39:50.974" v="109" actId="26606"/>
          <pc:sldLayoutMkLst>
            <pc:docMk/>
            <pc:sldMasterMk cId="4158058862" sldId="2147483724"/>
            <pc:sldLayoutMk cId="649110568" sldId="2147483721"/>
          </pc:sldLayoutMkLst>
        </pc:sldLayoutChg>
        <pc:sldLayoutChg chg="add">
          <pc:chgData name="Patrycja Klimek" userId="ea323466-90d7-4659-a8f4-256f95d3a033" providerId="ADAL" clId="{06AE0E8B-731D-4ABC-97AA-420E604E5389}" dt="2021-11-04T12:39:50.974" v="109" actId="26606"/>
          <pc:sldLayoutMkLst>
            <pc:docMk/>
            <pc:sldMasterMk cId="4158058862" sldId="2147483724"/>
            <pc:sldLayoutMk cId="2276787561" sldId="2147483722"/>
          </pc:sldLayoutMkLst>
        </pc:sldLayoutChg>
        <pc:sldLayoutChg chg="add">
          <pc:chgData name="Patrycja Klimek" userId="ea323466-90d7-4659-a8f4-256f95d3a033" providerId="ADAL" clId="{06AE0E8B-731D-4ABC-97AA-420E604E5389}" dt="2021-11-04T12:39:50.974" v="109" actId="26606"/>
          <pc:sldLayoutMkLst>
            <pc:docMk/>
            <pc:sldMasterMk cId="4158058862" sldId="2147483724"/>
            <pc:sldLayoutMk cId="63881027" sldId="2147483723"/>
          </pc:sldLayoutMkLst>
        </pc:sldLayoutChg>
      </pc:sldMasterChg>
    </pc:docChg>
  </pc:docChgLst>
</pc:chgInfo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svg"/><Relationship Id="rId1" Type="http://schemas.openxmlformats.org/officeDocument/2006/relationships/image" Target="../media/image5.png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7D8BFA4-F928-4ED0-99F8-BDC189A8AC5D}" type="doc">
      <dgm:prSet loTypeId="urn:microsoft.com/office/officeart/2005/8/layout/hierarchy1" loCatId="hierarchy" qsTypeId="urn:microsoft.com/office/officeart/2005/8/quickstyle/simple1" qsCatId="simple" csTypeId="urn:microsoft.com/office/officeart/2005/8/colors/accent4_5" csCatId="accent4" phldr="1"/>
      <dgm:spPr/>
      <dgm:t>
        <a:bodyPr/>
        <a:lstStyle/>
        <a:p>
          <a:endParaRPr lang="en-US"/>
        </a:p>
      </dgm:t>
    </dgm:pt>
    <dgm:pt modelId="{80E9524D-001B-4E33-AC42-5699A3899674}">
      <dgm:prSet/>
      <dgm:spPr/>
      <dgm:t>
        <a:bodyPr/>
        <a:lstStyle/>
        <a:p>
          <a:r>
            <a:rPr lang="pl-PL"/>
            <a:t>Moduł I. Diagnoza społeczno-gospodarcza stanowi komplementarny element ewaluacji RPO WZ 2014-2020. </a:t>
          </a:r>
          <a:endParaRPr lang="en-US"/>
        </a:p>
      </dgm:t>
    </dgm:pt>
    <dgm:pt modelId="{8BDE0F2C-D5CC-41A5-814F-7DAA1113D44F}" type="parTrans" cxnId="{1AACA2FF-7964-494B-9218-22DF1555BAE7}">
      <dgm:prSet/>
      <dgm:spPr/>
      <dgm:t>
        <a:bodyPr/>
        <a:lstStyle/>
        <a:p>
          <a:endParaRPr lang="en-US"/>
        </a:p>
      </dgm:t>
    </dgm:pt>
    <dgm:pt modelId="{EDE913C6-254B-477C-808D-F39861C8A261}" type="sibTrans" cxnId="{1AACA2FF-7964-494B-9218-22DF1555BAE7}">
      <dgm:prSet/>
      <dgm:spPr/>
      <dgm:t>
        <a:bodyPr/>
        <a:lstStyle/>
        <a:p>
          <a:endParaRPr lang="en-US"/>
        </a:p>
      </dgm:t>
    </dgm:pt>
    <dgm:pt modelId="{5CC5A11F-F2E0-43F4-8666-61E24A05BE3A}">
      <dgm:prSet/>
      <dgm:spPr/>
      <dgm:t>
        <a:bodyPr/>
        <a:lstStyle/>
        <a:p>
          <a:r>
            <a:rPr lang="pl-PL"/>
            <a:t>Moduł II. Ewaluacja skuteczności, efektywności i wpływu RPOWZ 2014-2020 na region. </a:t>
          </a:r>
          <a:endParaRPr lang="en-US"/>
        </a:p>
      </dgm:t>
    </dgm:pt>
    <dgm:pt modelId="{0C9E2421-28EF-44DD-BF20-1B264AF5BC53}" type="parTrans" cxnId="{64C02723-2E0C-4202-8131-AC69934F1069}">
      <dgm:prSet/>
      <dgm:spPr/>
      <dgm:t>
        <a:bodyPr/>
        <a:lstStyle/>
        <a:p>
          <a:endParaRPr lang="en-US"/>
        </a:p>
      </dgm:t>
    </dgm:pt>
    <dgm:pt modelId="{7812AAD1-6F39-49BD-899A-E35E1D996507}" type="sibTrans" cxnId="{64C02723-2E0C-4202-8131-AC69934F1069}">
      <dgm:prSet/>
      <dgm:spPr/>
      <dgm:t>
        <a:bodyPr/>
        <a:lstStyle/>
        <a:p>
          <a:endParaRPr lang="en-US"/>
        </a:p>
      </dgm:t>
    </dgm:pt>
    <dgm:pt modelId="{7579D424-1761-42C8-A4BA-88B62E20D287}">
      <dgm:prSet/>
      <dgm:spPr/>
      <dgm:t>
        <a:bodyPr/>
        <a:lstStyle/>
        <a:p>
          <a:r>
            <a:rPr lang="pl-PL"/>
            <a:t>Moduł III. Rekomendacje dotyczące nowego RPO WZ 2021-2027. </a:t>
          </a:r>
          <a:endParaRPr lang="en-US"/>
        </a:p>
      </dgm:t>
    </dgm:pt>
    <dgm:pt modelId="{0044CC8F-22FE-46C4-83C3-D18B3591951D}" type="parTrans" cxnId="{4D23A89D-FC4C-4743-89CE-FFFB682EAF92}">
      <dgm:prSet/>
      <dgm:spPr/>
      <dgm:t>
        <a:bodyPr/>
        <a:lstStyle/>
        <a:p>
          <a:endParaRPr lang="en-US"/>
        </a:p>
      </dgm:t>
    </dgm:pt>
    <dgm:pt modelId="{7E19AA1F-08F9-4C96-9230-27A1A2D41EF6}" type="sibTrans" cxnId="{4D23A89D-FC4C-4743-89CE-FFFB682EAF92}">
      <dgm:prSet/>
      <dgm:spPr/>
      <dgm:t>
        <a:bodyPr/>
        <a:lstStyle/>
        <a:p>
          <a:endParaRPr lang="en-US"/>
        </a:p>
      </dgm:t>
    </dgm:pt>
    <dgm:pt modelId="{AE641D41-2E43-48FE-AF10-0D368A121B0C}" type="pres">
      <dgm:prSet presAssocID="{07D8BFA4-F928-4ED0-99F8-BDC189A8AC5D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8CD833B4-EAAE-46D3-83DE-D5F9701E2C66}" type="pres">
      <dgm:prSet presAssocID="{80E9524D-001B-4E33-AC42-5699A3899674}" presName="hierRoot1" presStyleCnt="0"/>
      <dgm:spPr/>
    </dgm:pt>
    <dgm:pt modelId="{69D8D558-9526-4183-89CD-45C621086794}" type="pres">
      <dgm:prSet presAssocID="{80E9524D-001B-4E33-AC42-5699A3899674}" presName="composite" presStyleCnt="0"/>
      <dgm:spPr/>
    </dgm:pt>
    <dgm:pt modelId="{E77F02B9-D7BF-4AE7-9DD4-1A98DFBCA12F}" type="pres">
      <dgm:prSet presAssocID="{80E9524D-001B-4E33-AC42-5699A3899674}" presName="background" presStyleLbl="node0" presStyleIdx="0" presStyleCnt="3"/>
      <dgm:spPr/>
    </dgm:pt>
    <dgm:pt modelId="{1017C798-E31D-4B4C-A56C-573CE0DD5082}" type="pres">
      <dgm:prSet presAssocID="{80E9524D-001B-4E33-AC42-5699A3899674}" presName="text" presStyleLbl="fgAcc0" presStyleIdx="0" presStyleCnt="3">
        <dgm:presLayoutVars>
          <dgm:chPref val="3"/>
        </dgm:presLayoutVars>
      </dgm:prSet>
      <dgm:spPr/>
    </dgm:pt>
    <dgm:pt modelId="{AD244513-D084-4815-87BA-518CBB8B6CEC}" type="pres">
      <dgm:prSet presAssocID="{80E9524D-001B-4E33-AC42-5699A3899674}" presName="hierChild2" presStyleCnt="0"/>
      <dgm:spPr/>
    </dgm:pt>
    <dgm:pt modelId="{270415DF-4BD7-4D09-93B9-67A7B602F357}" type="pres">
      <dgm:prSet presAssocID="{5CC5A11F-F2E0-43F4-8666-61E24A05BE3A}" presName="hierRoot1" presStyleCnt="0"/>
      <dgm:spPr/>
    </dgm:pt>
    <dgm:pt modelId="{8F9DCDEC-5AEE-47DD-BF32-E08CB4ACC4B4}" type="pres">
      <dgm:prSet presAssocID="{5CC5A11F-F2E0-43F4-8666-61E24A05BE3A}" presName="composite" presStyleCnt="0"/>
      <dgm:spPr/>
    </dgm:pt>
    <dgm:pt modelId="{F6CC802C-2542-4ADF-AE34-51ABBADD9E2E}" type="pres">
      <dgm:prSet presAssocID="{5CC5A11F-F2E0-43F4-8666-61E24A05BE3A}" presName="background" presStyleLbl="node0" presStyleIdx="1" presStyleCnt="3"/>
      <dgm:spPr/>
    </dgm:pt>
    <dgm:pt modelId="{87973B86-8982-45AF-AC88-225188830066}" type="pres">
      <dgm:prSet presAssocID="{5CC5A11F-F2E0-43F4-8666-61E24A05BE3A}" presName="text" presStyleLbl="fgAcc0" presStyleIdx="1" presStyleCnt="3">
        <dgm:presLayoutVars>
          <dgm:chPref val="3"/>
        </dgm:presLayoutVars>
      </dgm:prSet>
      <dgm:spPr/>
    </dgm:pt>
    <dgm:pt modelId="{61BCFDA8-68DB-466D-88F3-2DD1EBCCF33E}" type="pres">
      <dgm:prSet presAssocID="{5CC5A11F-F2E0-43F4-8666-61E24A05BE3A}" presName="hierChild2" presStyleCnt="0"/>
      <dgm:spPr/>
    </dgm:pt>
    <dgm:pt modelId="{253F18F4-E883-4814-83C0-15FE2A208132}" type="pres">
      <dgm:prSet presAssocID="{7579D424-1761-42C8-A4BA-88B62E20D287}" presName="hierRoot1" presStyleCnt="0"/>
      <dgm:spPr/>
    </dgm:pt>
    <dgm:pt modelId="{7A2AD3E0-5420-46AB-BE9B-31F66056D7D4}" type="pres">
      <dgm:prSet presAssocID="{7579D424-1761-42C8-A4BA-88B62E20D287}" presName="composite" presStyleCnt="0"/>
      <dgm:spPr/>
    </dgm:pt>
    <dgm:pt modelId="{3F430EE8-7A32-430C-8A1A-753657A357D2}" type="pres">
      <dgm:prSet presAssocID="{7579D424-1761-42C8-A4BA-88B62E20D287}" presName="background" presStyleLbl="node0" presStyleIdx="2" presStyleCnt="3"/>
      <dgm:spPr/>
    </dgm:pt>
    <dgm:pt modelId="{BD6010E3-464A-4B59-AB7A-DE56E46C8F41}" type="pres">
      <dgm:prSet presAssocID="{7579D424-1761-42C8-A4BA-88B62E20D287}" presName="text" presStyleLbl="fgAcc0" presStyleIdx="2" presStyleCnt="3">
        <dgm:presLayoutVars>
          <dgm:chPref val="3"/>
        </dgm:presLayoutVars>
      </dgm:prSet>
      <dgm:spPr/>
    </dgm:pt>
    <dgm:pt modelId="{3CF7075C-B1DF-4904-B574-DFBD30815E9C}" type="pres">
      <dgm:prSet presAssocID="{7579D424-1761-42C8-A4BA-88B62E20D287}" presName="hierChild2" presStyleCnt="0"/>
      <dgm:spPr/>
    </dgm:pt>
  </dgm:ptLst>
  <dgm:cxnLst>
    <dgm:cxn modelId="{64C02723-2E0C-4202-8131-AC69934F1069}" srcId="{07D8BFA4-F928-4ED0-99F8-BDC189A8AC5D}" destId="{5CC5A11F-F2E0-43F4-8666-61E24A05BE3A}" srcOrd="1" destOrd="0" parTransId="{0C9E2421-28EF-44DD-BF20-1B264AF5BC53}" sibTransId="{7812AAD1-6F39-49BD-899A-E35E1D996507}"/>
    <dgm:cxn modelId="{BE17E173-33C8-4C0F-8C8F-4976054903BA}" type="presOf" srcId="{80E9524D-001B-4E33-AC42-5699A3899674}" destId="{1017C798-E31D-4B4C-A56C-573CE0DD5082}" srcOrd="0" destOrd="0" presId="urn:microsoft.com/office/officeart/2005/8/layout/hierarchy1"/>
    <dgm:cxn modelId="{4D23A89D-FC4C-4743-89CE-FFFB682EAF92}" srcId="{07D8BFA4-F928-4ED0-99F8-BDC189A8AC5D}" destId="{7579D424-1761-42C8-A4BA-88B62E20D287}" srcOrd="2" destOrd="0" parTransId="{0044CC8F-22FE-46C4-83C3-D18B3591951D}" sibTransId="{7E19AA1F-08F9-4C96-9230-27A1A2D41EF6}"/>
    <dgm:cxn modelId="{107BE99D-DCFE-49FC-9BA8-36CD62DEAF20}" type="presOf" srcId="{5CC5A11F-F2E0-43F4-8666-61E24A05BE3A}" destId="{87973B86-8982-45AF-AC88-225188830066}" srcOrd="0" destOrd="0" presId="urn:microsoft.com/office/officeart/2005/8/layout/hierarchy1"/>
    <dgm:cxn modelId="{A75BF2B7-E08A-4CE0-9F87-787C6553A187}" type="presOf" srcId="{7579D424-1761-42C8-A4BA-88B62E20D287}" destId="{BD6010E3-464A-4B59-AB7A-DE56E46C8F41}" srcOrd="0" destOrd="0" presId="urn:microsoft.com/office/officeart/2005/8/layout/hierarchy1"/>
    <dgm:cxn modelId="{F52CF2CB-8DCA-4198-ACA6-0A9F89A13C17}" type="presOf" srcId="{07D8BFA4-F928-4ED0-99F8-BDC189A8AC5D}" destId="{AE641D41-2E43-48FE-AF10-0D368A121B0C}" srcOrd="0" destOrd="0" presId="urn:microsoft.com/office/officeart/2005/8/layout/hierarchy1"/>
    <dgm:cxn modelId="{1AACA2FF-7964-494B-9218-22DF1555BAE7}" srcId="{07D8BFA4-F928-4ED0-99F8-BDC189A8AC5D}" destId="{80E9524D-001B-4E33-AC42-5699A3899674}" srcOrd="0" destOrd="0" parTransId="{8BDE0F2C-D5CC-41A5-814F-7DAA1113D44F}" sibTransId="{EDE913C6-254B-477C-808D-F39861C8A261}"/>
    <dgm:cxn modelId="{E54FAE01-E722-450D-829B-9B62EF693819}" type="presParOf" srcId="{AE641D41-2E43-48FE-AF10-0D368A121B0C}" destId="{8CD833B4-EAAE-46D3-83DE-D5F9701E2C66}" srcOrd="0" destOrd="0" presId="urn:microsoft.com/office/officeart/2005/8/layout/hierarchy1"/>
    <dgm:cxn modelId="{62D1F3A7-CCCA-42CF-9476-5EE9E35FA9A3}" type="presParOf" srcId="{8CD833B4-EAAE-46D3-83DE-D5F9701E2C66}" destId="{69D8D558-9526-4183-89CD-45C621086794}" srcOrd="0" destOrd="0" presId="urn:microsoft.com/office/officeart/2005/8/layout/hierarchy1"/>
    <dgm:cxn modelId="{2D74EFAC-5A79-433F-BA06-1AE3D693A467}" type="presParOf" srcId="{69D8D558-9526-4183-89CD-45C621086794}" destId="{E77F02B9-D7BF-4AE7-9DD4-1A98DFBCA12F}" srcOrd="0" destOrd="0" presId="urn:microsoft.com/office/officeart/2005/8/layout/hierarchy1"/>
    <dgm:cxn modelId="{A4D93EBD-5C2A-4B9F-B975-D6D7ED7568A8}" type="presParOf" srcId="{69D8D558-9526-4183-89CD-45C621086794}" destId="{1017C798-E31D-4B4C-A56C-573CE0DD5082}" srcOrd="1" destOrd="0" presId="urn:microsoft.com/office/officeart/2005/8/layout/hierarchy1"/>
    <dgm:cxn modelId="{143CA849-19F5-46AB-A536-0F9E41304844}" type="presParOf" srcId="{8CD833B4-EAAE-46D3-83DE-D5F9701E2C66}" destId="{AD244513-D084-4815-87BA-518CBB8B6CEC}" srcOrd="1" destOrd="0" presId="urn:microsoft.com/office/officeart/2005/8/layout/hierarchy1"/>
    <dgm:cxn modelId="{159DCE81-D494-45EA-912D-02B9BDB6A4BF}" type="presParOf" srcId="{AE641D41-2E43-48FE-AF10-0D368A121B0C}" destId="{270415DF-4BD7-4D09-93B9-67A7B602F357}" srcOrd="1" destOrd="0" presId="urn:microsoft.com/office/officeart/2005/8/layout/hierarchy1"/>
    <dgm:cxn modelId="{57D6D991-4F90-48CF-AEB5-68AF554A8DF4}" type="presParOf" srcId="{270415DF-4BD7-4D09-93B9-67A7B602F357}" destId="{8F9DCDEC-5AEE-47DD-BF32-E08CB4ACC4B4}" srcOrd="0" destOrd="0" presId="urn:microsoft.com/office/officeart/2005/8/layout/hierarchy1"/>
    <dgm:cxn modelId="{34F32E9F-B126-4782-A6C3-E0317D082A20}" type="presParOf" srcId="{8F9DCDEC-5AEE-47DD-BF32-E08CB4ACC4B4}" destId="{F6CC802C-2542-4ADF-AE34-51ABBADD9E2E}" srcOrd="0" destOrd="0" presId="urn:microsoft.com/office/officeart/2005/8/layout/hierarchy1"/>
    <dgm:cxn modelId="{79DFBD6E-D4D0-4305-B9BB-D6ED150DA670}" type="presParOf" srcId="{8F9DCDEC-5AEE-47DD-BF32-E08CB4ACC4B4}" destId="{87973B86-8982-45AF-AC88-225188830066}" srcOrd="1" destOrd="0" presId="urn:microsoft.com/office/officeart/2005/8/layout/hierarchy1"/>
    <dgm:cxn modelId="{8E618A3F-FE36-4211-B36D-05690DBD3737}" type="presParOf" srcId="{270415DF-4BD7-4D09-93B9-67A7B602F357}" destId="{61BCFDA8-68DB-466D-88F3-2DD1EBCCF33E}" srcOrd="1" destOrd="0" presId="urn:microsoft.com/office/officeart/2005/8/layout/hierarchy1"/>
    <dgm:cxn modelId="{602953D4-8E44-4A25-A5DE-2D9220D3647E}" type="presParOf" srcId="{AE641D41-2E43-48FE-AF10-0D368A121B0C}" destId="{253F18F4-E883-4814-83C0-15FE2A208132}" srcOrd="2" destOrd="0" presId="urn:microsoft.com/office/officeart/2005/8/layout/hierarchy1"/>
    <dgm:cxn modelId="{B19B2198-B9C8-4DE5-9C94-8D3F0EA56EAC}" type="presParOf" srcId="{253F18F4-E883-4814-83C0-15FE2A208132}" destId="{7A2AD3E0-5420-46AB-BE9B-31F66056D7D4}" srcOrd="0" destOrd="0" presId="urn:microsoft.com/office/officeart/2005/8/layout/hierarchy1"/>
    <dgm:cxn modelId="{6C0E0732-8A2B-4C79-8A64-C69447112783}" type="presParOf" srcId="{7A2AD3E0-5420-46AB-BE9B-31F66056D7D4}" destId="{3F430EE8-7A32-430C-8A1A-753657A357D2}" srcOrd="0" destOrd="0" presId="urn:microsoft.com/office/officeart/2005/8/layout/hierarchy1"/>
    <dgm:cxn modelId="{61E77D68-7EC4-415A-BC2A-3502705BF93C}" type="presParOf" srcId="{7A2AD3E0-5420-46AB-BE9B-31F66056D7D4}" destId="{BD6010E3-464A-4B59-AB7A-DE56E46C8F41}" srcOrd="1" destOrd="0" presId="urn:microsoft.com/office/officeart/2005/8/layout/hierarchy1"/>
    <dgm:cxn modelId="{61A4B302-CDAD-4511-B025-AB596117B751}" type="presParOf" srcId="{253F18F4-E883-4814-83C0-15FE2A208132}" destId="{3CF7075C-B1DF-4904-B574-DFBD30815E9C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44BBCF5-3CA3-4257-B225-2DEDAC014FF1}" type="doc">
      <dgm:prSet loTypeId="urn:microsoft.com/office/officeart/2005/8/layout/default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en-US"/>
        </a:p>
      </dgm:t>
    </dgm:pt>
    <dgm:pt modelId="{718DD0B7-4A35-423C-A939-C51662ADBE26}">
      <dgm:prSet/>
      <dgm:spPr/>
      <dgm:t>
        <a:bodyPr/>
        <a:lstStyle/>
        <a:p>
          <a:r>
            <a:rPr lang="pl-PL" b="1"/>
            <a:t>SEKTOR ŚRODOWISKOWY </a:t>
          </a:r>
          <a:endParaRPr lang="en-US"/>
        </a:p>
      </dgm:t>
    </dgm:pt>
    <dgm:pt modelId="{9B92F03C-BB38-403F-9E11-442469B8A9B7}" type="parTrans" cxnId="{26DDE6DD-E0B2-4168-843F-A33E0AC6E491}">
      <dgm:prSet/>
      <dgm:spPr/>
      <dgm:t>
        <a:bodyPr/>
        <a:lstStyle/>
        <a:p>
          <a:endParaRPr lang="en-US"/>
        </a:p>
      </dgm:t>
    </dgm:pt>
    <dgm:pt modelId="{2911CD28-6FD9-4B3D-B381-C0804F9820AA}" type="sibTrans" cxnId="{26DDE6DD-E0B2-4168-843F-A33E0AC6E491}">
      <dgm:prSet/>
      <dgm:spPr/>
      <dgm:t>
        <a:bodyPr/>
        <a:lstStyle/>
        <a:p>
          <a:endParaRPr lang="en-US"/>
        </a:p>
      </dgm:t>
    </dgm:pt>
    <dgm:pt modelId="{275B5C17-177F-40E3-A2C0-D1CCD7800CA5}">
      <dgm:prSet/>
      <dgm:spPr/>
      <dgm:t>
        <a:bodyPr/>
        <a:lstStyle/>
        <a:p>
          <a:r>
            <a:rPr lang="pl-PL" dirty="0"/>
            <a:t>Gospodarka niskoemisyjna:</a:t>
          </a:r>
        </a:p>
        <a:p>
          <a:r>
            <a:rPr lang="pl-PL" dirty="0"/>
            <a:t>Przestarzałe instalacje grzewcze w budynkach jednorodzinnych</a:t>
          </a:r>
        </a:p>
        <a:p>
          <a:r>
            <a:rPr lang="pl-PL" dirty="0"/>
            <a:t>Duża liczba samochodów</a:t>
          </a:r>
        </a:p>
        <a:p>
          <a:r>
            <a:rPr lang="pl-PL" dirty="0"/>
            <a:t>Większość samochodów to pojazdy niespełniające norm emisji</a:t>
          </a:r>
          <a:endParaRPr lang="en-US" dirty="0"/>
        </a:p>
      </dgm:t>
    </dgm:pt>
    <dgm:pt modelId="{420DF7AC-DF1B-43E5-ACC8-9E4C5FC99752}" type="parTrans" cxnId="{98B12A9B-1F45-4275-9615-A7899517216E}">
      <dgm:prSet/>
      <dgm:spPr/>
      <dgm:t>
        <a:bodyPr/>
        <a:lstStyle/>
        <a:p>
          <a:endParaRPr lang="en-US"/>
        </a:p>
      </dgm:t>
    </dgm:pt>
    <dgm:pt modelId="{8353EF6C-BDC4-40AA-98FE-1C0CFC80361D}" type="sibTrans" cxnId="{98B12A9B-1F45-4275-9615-A7899517216E}">
      <dgm:prSet/>
      <dgm:spPr/>
      <dgm:t>
        <a:bodyPr/>
        <a:lstStyle/>
        <a:p>
          <a:endParaRPr lang="en-US"/>
        </a:p>
      </dgm:t>
    </dgm:pt>
    <dgm:pt modelId="{78E4E184-AB82-417C-A419-891B1561AAFB}">
      <dgm:prSet/>
      <dgm:spPr/>
      <dgm:t>
        <a:bodyPr/>
        <a:lstStyle/>
        <a:p>
          <a:r>
            <a:rPr lang="pl-PL" dirty="0"/>
            <a:t>Gospodarka obiegu zamkniętego: Rosnąca ilość odpadów wymagających składowania</a:t>
          </a:r>
        </a:p>
        <a:p>
          <a:r>
            <a:rPr lang="pl-PL" dirty="0"/>
            <a:t>Zbyt mała liczba punktów odbioru śmieci (PSZOK)</a:t>
          </a:r>
        </a:p>
        <a:p>
          <a:r>
            <a:rPr lang="pl-PL" dirty="0"/>
            <a:t>Nadmierne stosowanie środków chemicznych w rolnictwie</a:t>
          </a:r>
          <a:endParaRPr lang="en-US" dirty="0"/>
        </a:p>
      </dgm:t>
    </dgm:pt>
    <dgm:pt modelId="{80697C6E-192D-4C04-B7AA-96B5C44704B3}" type="parTrans" cxnId="{EBA52051-CFE7-4CA0-AF37-A28F1B59A2C3}">
      <dgm:prSet/>
      <dgm:spPr/>
      <dgm:t>
        <a:bodyPr/>
        <a:lstStyle/>
        <a:p>
          <a:endParaRPr lang="en-US"/>
        </a:p>
      </dgm:t>
    </dgm:pt>
    <dgm:pt modelId="{04B849A6-7D47-4615-8DE0-C06BD8141307}" type="sibTrans" cxnId="{EBA52051-CFE7-4CA0-AF37-A28F1B59A2C3}">
      <dgm:prSet/>
      <dgm:spPr/>
      <dgm:t>
        <a:bodyPr/>
        <a:lstStyle/>
        <a:p>
          <a:endParaRPr lang="en-US"/>
        </a:p>
      </dgm:t>
    </dgm:pt>
    <dgm:pt modelId="{AA2A2658-C5CE-48F5-8759-2268B869DA78}">
      <dgm:prSet/>
      <dgm:spPr/>
      <dgm:t>
        <a:bodyPr/>
        <a:lstStyle/>
        <a:p>
          <a:r>
            <a:rPr lang="pl-PL" dirty="0"/>
            <a:t>Gospodarka wodno-ściekowa Zanieczyszczenie wód benzyną i ropą</a:t>
          </a:r>
        </a:p>
        <a:p>
          <a:r>
            <a:rPr lang="pl-PL" dirty="0"/>
            <a:t>Odprowadzanie skażonych ścieków przemysłowych w miejscach niedozwolonych</a:t>
          </a:r>
        </a:p>
        <a:p>
          <a:r>
            <a:rPr lang="pl-PL" dirty="0"/>
            <a:t>Mała liczba oczyszczalni ścieków</a:t>
          </a:r>
          <a:endParaRPr lang="en-US" dirty="0"/>
        </a:p>
      </dgm:t>
    </dgm:pt>
    <dgm:pt modelId="{37F3CA84-F899-4F3F-8FAF-C73C2C9C38FE}" type="parTrans" cxnId="{59ABE79F-8A6D-4F48-8185-F58E371092B0}">
      <dgm:prSet/>
      <dgm:spPr/>
      <dgm:t>
        <a:bodyPr/>
        <a:lstStyle/>
        <a:p>
          <a:endParaRPr lang="en-US"/>
        </a:p>
      </dgm:t>
    </dgm:pt>
    <dgm:pt modelId="{9922C589-E71D-4A5A-8C24-25882A03C803}" type="sibTrans" cxnId="{59ABE79F-8A6D-4F48-8185-F58E371092B0}">
      <dgm:prSet/>
      <dgm:spPr/>
      <dgm:t>
        <a:bodyPr/>
        <a:lstStyle/>
        <a:p>
          <a:endParaRPr lang="en-US"/>
        </a:p>
      </dgm:t>
    </dgm:pt>
    <dgm:pt modelId="{D034DAC3-BF46-4DE7-88B9-C445FB906445}">
      <dgm:prSet/>
      <dgm:spPr/>
      <dgm:t>
        <a:bodyPr/>
        <a:lstStyle/>
        <a:p>
          <a:r>
            <a:rPr lang="pl-PL" dirty="0"/>
            <a:t>Zmiana Klimatu i Bioróżnorodność</a:t>
          </a:r>
        </a:p>
        <a:p>
          <a:r>
            <a:rPr lang="pl-PL" dirty="0"/>
            <a:t>Rosnąca średnia temperatura powietrza</a:t>
          </a:r>
        </a:p>
        <a:p>
          <a:r>
            <a:rPr lang="pl-PL" dirty="0"/>
            <a:t>Niskie opady atmosferyczne</a:t>
          </a:r>
        </a:p>
        <a:p>
          <a:r>
            <a:rPr lang="pl-PL" dirty="0"/>
            <a:t>Rosnąca liczba ekstremalnych zjawisk atmosferycznych (gwałtowne ulewne deszcze, powodzie, silne wiatry itp.) – niewykorzystywanie wody opadowej (mieszkańcy nie magazynują)</a:t>
          </a:r>
        </a:p>
        <a:p>
          <a:r>
            <a:rPr lang="pl-PL" dirty="0"/>
            <a:t>Presja turystyczna, infrastrukturalna  i mieszkaniowa na środowisko naturalne</a:t>
          </a:r>
          <a:endParaRPr lang="en-US" dirty="0"/>
        </a:p>
      </dgm:t>
    </dgm:pt>
    <dgm:pt modelId="{DC4E6E98-75BC-4B97-9806-7F8401B05182}" type="parTrans" cxnId="{CF43D2E2-87C4-4F13-A054-68A3C2A29F46}">
      <dgm:prSet/>
      <dgm:spPr/>
      <dgm:t>
        <a:bodyPr/>
        <a:lstStyle/>
        <a:p>
          <a:endParaRPr lang="en-US"/>
        </a:p>
      </dgm:t>
    </dgm:pt>
    <dgm:pt modelId="{50D7110D-F568-42D1-A138-4C1421A86BD7}" type="sibTrans" cxnId="{CF43D2E2-87C4-4F13-A054-68A3C2A29F46}">
      <dgm:prSet/>
      <dgm:spPr/>
      <dgm:t>
        <a:bodyPr/>
        <a:lstStyle/>
        <a:p>
          <a:endParaRPr lang="en-US"/>
        </a:p>
      </dgm:t>
    </dgm:pt>
    <dgm:pt modelId="{681C2C40-301B-4371-9AB5-5EB27113DB89}" type="pres">
      <dgm:prSet presAssocID="{344BBCF5-3CA3-4257-B225-2DEDAC014FF1}" presName="diagram" presStyleCnt="0">
        <dgm:presLayoutVars>
          <dgm:dir/>
          <dgm:resizeHandles val="exact"/>
        </dgm:presLayoutVars>
      </dgm:prSet>
      <dgm:spPr/>
    </dgm:pt>
    <dgm:pt modelId="{9AD14F50-8B39-42C4-AD5E-7144839B187C}" type="pres">
      <dgm:prSet presAssocID="{718DD0B7-4A35-423C-A939-C51662ADBE26}" presName="node" presStyleLbl="node1" presStyleIdx="0" presStyleCnt="5">
        <dgm:presLayoutVars>
          <dgm:bulletEnabled val="1"/>
        </dgm:presLayoutVars>
      </dgm:prSet>
      <dgm:spPr/>
    </dgm:pt>
    <dgm:pt modelId="{66D60E4D-071C-4EC7-8828-F0A83ECC7E6E}" type="pres">
      <dgm:prSet presAssocID="{2911CD28-6FD9-4B3D-B381-C0804F9820AA}" presName="sibTrans" presStyleCnt="0"/>
      <dgm:spPr/>
    </dgm:pt>
    <dgm:pt modelId="{D68977AC-3397-4EB3-AAA3-4FA2083EFDAB}" type="pres">
      <dgm:prSet presAssocID="{275B5C17-177F-40E3-A2C0-D1CCD7800CA5}" presName="node" presStyleLbl="node1" presStyleIdx="1" presStyleCnt="5">
        <dgm:presLayoutVars>
          <dgm:bulletEnabled val="1"/>
        </dgm:presLayoutVars>
      </dgm:prSet>
      <dgm:spPr/>
    </dgm:pt>
    <dgm:pt modelId="{F6FA7843-C6BB-4323-BF7C-17AA465F3D1F}" type="pres">
      <dgm:prSet presAssocID="{8353EF6C-BDC4-40AA-98FE-1C0CFC80361D}" presName="sibTrans" presStyleCnt="0"/>
      <dgm:spPr/>
    </dgm:pt>
    <dgm:pt modelId="{12423C89-789D-4476-BE28-590430FB211B}" type="pres">
      <dgm:prSet presAssocID="{78E4E184-AB82-417C-A419-891B1561AAFB}" presName="node" presStyleLbl="node1" presStyleIdx="2" presStyleCnt="5">
        <dgm:presLayoutVars>
          <dgm:bulletEnabled val="1"/>
        </dgm:presLayoutVars>
      </dgm:prSet>
      <dgm:spPr/>
    </dgm:pt>
    <dgm:pt modelId="{756BD950-E6F9-4342-ABB1-724904472CE2}" type="pres">
      <dgm:prSet presAssocID="{04B849A6-7D47-4615-8DE0-C06BD8141307}" presName="sibTrans" presStyleCnt="0"/>
      <dgm:spPr/>
    </dgm:pt>
    <dgm:pt modelId="{F2EA0A44-151A-4C07-AB48-62E8A605F4FB}" type="pres">
      <dgm:prSet presAssocID="{AA2A2658-C5CE-48F5-8759-2268B869DA78}" presName="node" presStyleLbl="node1" presStyleIdx="3" presStyleCnt="5">
        <dgm:presLayoutVars>
          <dgm:bulletEnabled val="1"/>
        </dgm:presLayoutVars>
      </dgm:prSet>
      <dgm:spPr/>
    </dgm:pt>
    <dgm:pt modelId="{0835A46B-5D85-4122-960F-C52E34AF59F0}" type="pres">
      <dgm:prSet presAssocID="{9922C589-E71D-4A5A-8C24-25882A03C803}" presName="sibTrans" presStyleCnt="0"/>
      <dgm:spPr/>
    </dgm:pt>
    <dgm:pt modelId="{641579EB-7706-4196-AE26-ACBFC62912A5}" type="pres">
      <dgm:prSet presAssocID="{D034DAC3-BF46-4DE7-88B9-C445FB906445}" presName="node" presStyleLbl="node1" presStyleIdx="4" presStyleCnt="5">
        <dgm:presLayoutVars>
          <dgm:bulletEnabled val="1"/>
        </dgm:presLayoutVars>
      </dgm:prSet>
      <dgm:spPr/>
    </dgm:pt>
  </dgm:ptLst>
  <dgm:cxnLst>
    <dgm:cxn modelId="{2D5E775B-EF87-4FA2-8A02-78220C5B9E94}" type="presOf" srcId="{275B5C17-177F-40E3-A2C0-D1CCD7800CA5}" destId="{D68977AC-3397-4EB3-AAA3-4FA2083EFDAB}" srcOrd="0" destOrd="0" presId="urn:microsoft.com/office/officeart/2005/8/layout/default"/>
    <dgm:cxn modelId="{EBA52051-CFE7-4CA0-AF37-A28F1B59A2C3}" srcId="{344BBCF5-3CA3-4257-B225-2DEDAC014FF1}" destId="{78E4E184-AB82-417C-A419-891B1561AAFB}" srcOrd="2" destOrd="0" parTransId="{80697C6E-192D-4C04-B7AA-96B5C44704B3}" sibTransId="{04B849A6-7D47-4615-8DE0-C06BD8141307}"/>
    <dgm:cxn modelId="{041BE092-9FBB-4FAD-B440-A67B3D1345E4}" type="presOf" srcId="{AA2A2658-C5CE-48F5-8759-2268B869DA78}" destId="{F2EA0A44-151A-4C07-AB48-62E8A605F4FB}" srcOrd="0" destOrd="0" presId="urn:microsoft.com/office/officeart/2005/8/layout/default"/>
    <dgm:cxn modelId="{98B12A9B-1F45-4275-9615-A7899517216E}" srcId="{344BBCF5-3CA3-4257-B225-2DEDAC014FF1}" destId="{275B5C17-177F-40E3-A2C0-D1CCD7800CA5}" srcOrd="1" destOrd="0" parTransId="{420DF7AC-DF1B-43E5-ACC8-9E4C5FC99752}" sibTransId="{8353EF6C-BDC4-40AA-98FE-1C0CFC80361D}"/>
    <dgm:cxn modelId="{59ABE79F-8A6D-4F48-8185-F58E371092B0}" srcId="{344BBCF5-3CA3-4257-B225-2DEDAC014FF1}" destId="{AA2A2658-C5CE-48F5-8759-2268B869DA78}" srcOrd="3" destOrd="0" parTransId="{37F3CA84-F899-4F3F-8FAF-C73C2C9C38FE}" sibTransId="{9922C589-E71D-4A5A-8C24-25882A03C803}"/>
    <dgm:cxn modelId="{A9BD1DCF-9A76-4962-A135-9FC6C024AF63}" type="presOf" srcId="{344BBCF5-3CA3-4257-B225-2DEDAC014FF1}" destId="{681C2C40-301B-4371-9AB5-5EB27113DB89}" srcOrd="0" destOrd="0" presId="urn:microsoft.com/office/officeart/2005/8/layout/default"/>
    <dgm:cxn modelId="{77FAE2D0-75D8-42C9-AC02-B27D36092521}" type="presOf" srcId="{718DD0B7-4A35-423C-A939-C51662ADBE26}" destId="{9AD14F50-8B39-42C4-AD5E-7144839B187C}" srcOrd="0" destOrd="0" presId="urn:microsoft.com/office/officeart/2005/8/layout/default"/>
    <dgm:cxn modelId="{26DDE6DD-E0B2-4168-843F-A33E0AC6E491}" srcId="{344BBCF5-3CA3-4257-B225-2DEDAC014FF1}" destId="{718DD0B7-4A35-423C-A939-C51662ADBE26}" srcOrd="0" destOrd="0" parTransId="{9B92F03C-BB38-403F-9E11-442469B8A9B7}" sibTransId="{2911CD28-6FD9-4B3D-B381-C0804F9820AA}"/>
    <dgm:cxn modelId="{D1A0F3E1-33CF-4B92-82B2-0D9C02BF454E}" type="presOf" srcId="{D034DAC3-BF46-4DE7-88B9-C445FB906445}" destId="{641579EB-7706-4196-AE26-ACBFC62912A5}" srcOrd="0" destOrd="0" presId="urn:microsoft.com/office/officeart/2005/8/layout/default"/>
    <dgm:cxn modelId="{CF43D2E2-87C4-4F13-A054-68A3C2A29F46}" srcId="{344BBCF5-3CA3-4257-B225-2DEDAC014FF1}" destId="{D034DAC3-BF46-4DE7-88B9-C445FB906445}" srcOrd="4" destOrd="0" parTransId="{DC4E6E98-75BC-4B97-9806-7F8401B05182}" sibTransId="{50D7110D-F568-42D1-A138-4C1421A86BD7}"/>
    <dgm:cxn modelId="{3D30ABEF-E6E5-4BEE-BA12-2B618EFA69D0}" type="presOf" srcId="{78E4E184-AB82-417C-A419-891B1561AAFB}" destId="{12423C89-789D-4476-BE28-590430FB211B}" srcOrd="0" destOrd="0" presId="urn:microsoft.com/office/officeart/2005/8/layout/default"/>
    <dgm:cxn modelId="{91119E6C-AC25-4EDF-8A7F-8DBD79D985BA}" type="presParOf" srcId="{681C2C40-301B-4371-9AB5-5EB27113DB89}" destId="{9AD14F50-8B39-42C4-AD5E-7144839B187C}" srcOrd="0" destOrd="0" presId="urn:microsoft.com/office/officeart/2005/8/layout/default"/>
    <dgm:cxn modelId="{A22B0175-BA3C-4E77-A2C7-E4ABE76D1E70}" type="presParOf" srcId="{681C2C40-301B-4371-9AB5-5EB27113DB89}" destId="{66D60E4D-071C-4EC7-8828-F0A83ECC7E6E}" srcOrd="1" destOrd="0" presId="urn:microsoft.com/office/officeart/2005/8/layout/default"/>
    <dgm:cxn modelId="{65D3B6E7-0307-4F8A-9B64-958E811C6123}" type="presParOf" srcId="{681C2C40-301B-4371-9AB5-5EB27113DB89}" destId="{D68977AC-3397-4EB3-AAA3-4FA2083EFDAB}" srcOrd="2" destOrd="0" presId="urn:microsoft.com/office/officeart/2005/8/layout/default"/>
    <dgm:cxn modelId="{4EE1C304-C566-4E7D-B08B-9A10B5289E83}" type="presParOf" srcId="{681C2C40-301B-4371-9AB5-5EB27113DB89}" destId="{F6FA7843-C6BB-4323-BF7C-17AA465F3D1F}" srcOrd="3" destOrd="0" presId="urn:microsoft.com/office/officeart/2005/8/layout/default"/>
    <dgm:cxn modelId="{00E60831-79E9-4E89-A497-CDB8E941B06F}" type="presParOf" srcId="{681C2C40-301B-4371-9AB5-5EB27113DB89}" destId="{12423C89-789D-4476-BE28-590430FB211B}" srcOrd="4" destOrd="0" presId="urn:microsoft.com/office/officeart/2005/8/layout/default"/>
    <dgm:cxn modelId="{93B2804A-493E-4B8D-B366-2EDA2A95F2FD}" type="presParOf" srcId="{681C2C40-301B-4371-9AB5-5EB27113DB89}" destId="{756BD950-E6F9-4342-ABB1-724904472CE2}" srcOrd="5" destOrd="0" presId="urn:microsoft.com/office/officeart/2005/8/layout/default"/>
    <dgm:cxn modelId="{7DC20F92-F520-4C5E-A717-84AB486E57CD}" type="presParOf" srcId="{681C2C40-301B-4371-9AB5-5EB27113DB89}" destId="{F2EA0A44-151A-4C07-AB48-62E8A605F4FB}" srcOrd="6" destOrd="0" presId="urn:microsoft.com/office/officeart/2005/8/layout/default"/>
    <dgm:cxn modelId="{1A36DE9B-8103-4BDD-B5F5-52599DD2FC28}" type="presParOf" srcId="{681C2C40-301B-4371-9AB5-5EB27113DB89}" destId="{0835A46B-5D85-4122-960F-C52E34AF59F0}" srcOrd="7" destOrd="0" presId="urn:microsoft.com/office/officeart/2005/8/layout/default"/>
    <dgm:cxn modelId="{5E6F7D39-0F11-4D4A-B5BC-026A11347147}" type="presParOf" srcId="{681C2C40-301B-4371-9AB5-5EB27113DB89}" destId="{641579EB-7706-4196-AE26-ACBFC62912A5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045AF67-C41C-48F7-8F74-693EFE386BA2}" type="doc">
      <dgm:prSet loTypeId="urn:microsoft.com/office/officeart/2018/5/layout/CenteredIconLabelDescription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E462767B-5F5A-4FD0-9B06-DE24847DA7F9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pl-PL"/>
            <a:t>SEKTOR GOSPODARCZY</a:t>
          </a:r>
          <a:endParaRPr lang="en-US"/>
        </a:p>
      </dgm:t>
    </dgm:pt>
    <dgm:pt modelId="{2891E64D-17F3-4285-9D94-798591332B5F}" type="parTrans" cxnId="{F8FFC655-A0F0-4036-99B7-BADF70A4101A}">
      <dgm:prSet/>
      <dgm:spPr/>
      <dgm:t>
        <a:bodyPr/>
        <a:lstStyle/>
        <a:p>
          <a:endParaRPr lang="en-US"/>
        </a:p>
      </dgm:t>
    </dgm:pt>
    <dgm:pt modelId="{43B470BE-E296-4D00-AE85-24E9BBF45184}" type="sibTrans" cxnId="{F8FFC655-A0F0-4036-99B7-BADF70A4101A}">
      <dgm:prSet/>
      <dgm:spPr/>
      <dgm:t>
        <a:bodyPr/>
        <a:lstStyle/>
        <a:p>
          <a:endParaRPr lang="en-US"/>
        </a:p>
      </dgm:t>
    </dgm:pt>
    <dgm:pt modelId="{D60CD67E-654E-4E7E-952C-EAC7E6E4F414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pl-PL"/>
            <a:t>Łącznie na koniec 2020 r. w ramach sektora przedsiębiorczości (OP I RPO WZ) podpisano 418 umów lub wydano decyzji o dofinansowanie.</a:t>
          </a:r>
          <a:endParaRPr lang="en-US"/>
        </a:p>
      </dgm:t>
    </dgm:pt>
    <dgm:pt modelId="{084C0B5B-3CE5-4E6A-8084-D0E43462B42C}" type="parTrans" cxnId="{6C025832-E415-4770-877E-D7D1066F2508}">
      <dgm:prSet/>
      <dgm:spPr/>
      <dgm:t>
        <a:bodyPr/>
        <a:lstStyle/>
        <a:p>
          <a:endParaRPr lang="en-US"/>
        </a:p>
      </dgm:t>
    </dgm:pt>
    <dgm:pt modelId="{49BDDEEC-7690-4BED-A5DC-82C1521807C2}" type="sibTrans" cxnId="{6C025832-E415-4770-877E-D7D1066F2508}">
      <dgm:prSet/>
      <dgm:spPr/>
      <dgm:t>
        <a:bodyPr/>
        <a:lstStyle/>
        <a:p>
          <a:endParaRPr lang="en-US"/>
        </a:p>
      </dgm:t>
    </dgm:pt>
    <dgm:pt modelId="{2C3F4DB7-FD9A-4651-95DC-44F56B334DE9}">
      <dgm:prSet/>
      <dgm:spPr/>
      <dgm:t>
        <a:bodyPr/>
        <a:lstStyle/>
        <a:p>
          <a:pPr>
            <a:lnSpc>
              <a:spcPct val="100000"/>
            </a:lnSpc>
            <a:defRPr b="1"/>
          </a:pPr>
          <a:r>
            <a:rPr lang="pl-PL"/>
            <a:t>na koniec 2020 wydatki ogółem wyniosły 2 044 800 120,57 , zaś wkład UE był na poziomie 1 108 871 970,25, dla całego sektora było to zatem 80,5% realizacji zobowiązań UE na lata 2014-2020.</a:t>
          </a:r>
          <a:endParaRPr lang="en-US"/>
        </a:p>
      </dgm:t>
    </dgm:pt>
    <dgm:pt modelId="{57FC95A3-F820-4DFA-9F37-76408B65430C}" type="parTrans" cxnId="{6D6E23FB-63B5-4B1A-9047-6E98D65E9E64}">
      <dgm:prSet/>
      <dgm:spPr/>
      <dgm:t>
        <a:bodyPr/>
        <a:lstStyle/>
        <a:p>
          <a:endParaRPr lang="en-US"/>
        </a:p>
      </dgm:t>
    </dgm:pt>
    <dgm:pt modelId="{739ECDF8-E349-4D03-B191-DBBEF240E820}" type="sibTrans" cxnId="{6D6E23FB-63B5-4B1A-9047-6E98D65E9E64}">
      <dgm:prSet/>
      <dgm:spPr/>
      <dgm:t>
        <a:bodyPr/>
        <a:lstStyle/>
        <a:p>
          <a:endParaRPr lang="en-US"/>
        </a:p>
      </dgm:t>
    </dgm:pt>
    <dgm:pt modelId="{83E94BFB-BB3C-4066-BEA7-B4965DB5D801}" type="pres">
      <dgm:prSet presAssocID="{9045AF67-C41C-48F7-8F74-693EFE386BA2}" presName="root" presStyleCnt="0">
        <dgm:presLayoutVars>
          <dgm:dir/>
          <dgm:resizeHandles val="exact"/>
        </dgm:presLayoutVars>
      </dgm:prSet>
      <dgm:spPr/>
    </dgm:pt>
    <dgm:pt modelId="{CA643D2F-9762-4A87-B0F9-20DDF05B2428}" type="pres">
      <dgm:prSet presAssocID="{E462767B-5F5A-4FD0-9B06-DE24847DA7F9}" presName="compNode" presStyleCnt="0"/>
      <dgm:spPr/>
    </dgm:pt>
    <dgm:pt modelId="{A8226757-6B50-4FA2-834F-E48D4F3731BF}" type="pres">
      <dgm:prSet presAssocID="{E462767B-5F5A-4FD0-9B06-DE24847DA7F9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Fabryka"/>
        </a:ext>
      </dgm:extLst>
    </dgm:pt>
    <dgm:pt modelId="{B4B36C4D-70D2-4DCE-92CC-B1217F751530}" type="pres">
      <dgm:prSet presAssocID="{E462767B-5F5A-4FD0-9B06-DE24847DA7F9}" presName="iconSpace" presStyleCnt="0"/>
      <dgm:spPr/>
    </dgm:pt>
    <dgm:pt modelId="{9EB845B9-862D-45A8-A898-3F88BD5DE7E9}" type="pres">
      <dgm:prSet presAssocID="{E462767B-5F5A-4FD0-9B06-DE24847DA7F9}" presName="parTx" presStyleLbl="revTx" presStyleIdx="0" presStyleCnt="6">
        <dgm:presLayoutVars>
          <dgm:chMax val="0"/>
          <dgm:chPref val="0"/>
        </dgm:presLayoutVars>
      </dgm:prSet>
      <dgm:spPr/>
    </dgm:pt>
    <dgm:pt modelId="{E20A3BD3-142C-4821-9392-E6C6157F42B2}" type="pres">
      <dgm:prSet presAssocID="{E462767B-5F5A-4FD0-9B06-DE24847DA7F9}" presName="txSpace" presStyleCnt="0"/>
      <dgm:spPr/>
    </dgm:pt>
    <dgm:pt modelId="{84F72F48-2B05-4A51-B0D0-802EA7231E2E}" type="pres">
      <dgm:prSet presAssocID="{E462767B-5F5A-4FD0-9B06-DE24847DA7F9}" presName="desTx" presStyleLbl="revTx" presStyleIdx="1" presStyleCnt="6">
        <dgm:presLayoutVars/>
      </dgm:prSet>
      <dgm:spPr/>
    </dgm:pt>
    <dgm:pt modelId="{66FA2766-F780-4D23-84B5-BA378CC7381C}" type="pres">
      <dgm:prSet presAssocID="{43B470BE-E296-4D00-AE85-24E9BBF45184}" presName="sibTrans" presStyleCnt="0"/>
      <dgm:spPr/>
    </dgm:pt>
    <dgm:pt modelId="{2D2EE104-7038-41B3-A9F0-BD8E2AB44959}" type="pres">
      <dgm:prSet presAssocID="{D60CD67E-654E-4E7E-952C-EAC7E6E4F414}" presName="compNode" presStyleCnt="0"/>
      <dgm:spPr/>
    </dgm:pt>
    <dgm:pt modelId="{A039DB5D-842E-4936-A441-4374C08BCC87}" type="pres">
      <dgm:prSet presAssocID="{D60CD67E-654E-4E7E-952C-EAC7E6E4F414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Dokument z wypełnieniem pełnym"/>
        </a:ext>
      </dgm:extLst>
    </dgm:pt>
    <dgm:pt modelId="{1EA3C064-FCF1-43DF-9AF7-C518DEE70F4B}" type="pres">
      <dgm:prSet presAssocID="{D60CD67E-654E-4E7E-952C-EAC7E6E4F414}" presName="iconSpace" presStyleCnt="0"/>
      <dgm:spPr/>
    </dgm:pt>
    <dgm:pt modelId="{ED48B4C3-A606-4914-8B2A-6A997BE23CEA}" type="pres">
      <dgm:prSet presAssocID="{D60CD67E-654E-4E7E-952C-EAC7E6E4F414}" presName="parTx" presStyleLbl="revTx" presStyleIdx="2" presStyleCnt="6">
        <dgm:presLayoutVars>
          <dgm:chMax val="0"/>
          <dgm:chPref val="0"/>
        </dgm:presLayoutVars>
      </dgm:prSet>
      <dgm:spPr/>
    </dgm:pt>
    <dgm:pt modelId="{CFDDA419-8E98-4A97-B927-FF8794141953}" type="pres">
      <dgm:prSet presAssocID="{D60CD67E-654E-4E7E-952C-EAC7E6E4F414}" presName="txSpace" presStyleCnt="0"/>
      <dgm:spPr/>
    </dgm:pt>
    <dgm:pt modelId="{C7B4AC32-EE22-47B3-8A26-57FC4732B6B0}" type="pres">
      <dgm:prSet presAssocID="{D60CD67E-654E-4E7E-952C-EAC7E6E4F414}" presName="desTx" presStyleLbl="revTx" presStyleIdx="3" presStyleCnt="6">
        <dgm:presLayoutVars/>
      </dgm:prSet>
      <dgm:spPr/>
    </dgm:pt>
    <dgm:pt modelId="{53CB758E-B553-46F5-99FE-FBE535F56179}" type="pres">
      <dgm:prSet presAssocID="{49BDDEEC-7690-4BED-A5DC-82C1521807C2}" presName="sibTrans" presStyleCnt="0"/>
      <dgm:spPr/>
    </dgm:pt>
    <dgm:pt modelId="{2B5CAF9B-02EA-41F2-BAB7-BABC1E27D90D}" type="pres">
      <dgm:prSet presAssocID="{2C3F4DB7-FD9A-4651-95DC-44F56B334DE9}" presName="compNode" presStyleCnt="0"/>
      <dgm:spPr/>
    </dgm:pt>
    <dgm:pt modelId="{DC1CDA6A-3837-4CF2-8509-5A0882B97B4F}" type="pres">
      <dgm:prSet presAssocID="{2C3F4DB7-FD9A-4651-95DC-44F56B334DE9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Monety kontur"/>
        </a:ext>
      </dgm:extLst>
    </dgm:pt>
    <dgm:pt modelId="{748AB35D-5856-44E2-B72F-4A5AB8E029BA}" type="pres">
      <dgm:prSet presAssocID="{2C3F4DB7-FD9A-4651-95DC-44F56B334DE9}" presName="iconSpace" presStyleCnt="0"/>
      <dgm:spPr/>
    </dgm:pt>
    <dgm:pt modelId="{4C81C4CA-E72D-47E3-B9FC-BDD33762D3DA}" type="pres">
      <dgm:prSet presAssocID="{2C3F4DB7-FD9A-4651-95DC-44F56B334DE9}" presName="parTx" presStyleLbl="revTx" presStyleIdx="4" presStyleCnt="6">
        <dgm:presLayoutVars>
          <dgm:chMax val="0"/>
          <dgm:chPref val="0"/>
        </dgm:presLayoutVars>
      </dgm:prSet>
      <dgm:spPr/>
    </dgm:pt>
    <dgm:pt modelId="{922B89FE-C0EA-440B-B589-C4C5D4D479B5}" type="pres">
      <dgm:prSet presAssocID="{2C3F4DB7-FD9A-4651-95DC-44F56B334DE9}" presName="txSpace" presStyleCnt="0"/>
      <dgm:spPr/>
    </dgm:pt>
    <dgm:pt modelId="{D734D9CE-4FDE-400B-AE0B-DF6DDB4A4486}" type="pres">
      <dgm:prSet presAssocID="{2C3F4DB7-FD9A-4651-95DC-44F56B334DE9}" presName="desTx" presStyleLbl="revTx" presStyleIdx="5" presStyleCnt="6">
        <dgm:presLayoutVars/>
      </dgm:prSet>
      <dgm:spPr/>
    </dgm:pt>
  </dgm:ptLst>
  <dgm:cxnLst>
    <dgm:cxn modelId="{90BF0F23-5A1F-4DA4-89EB-C652950E174B}" type="presOf" srcId="{D60CD67E-654E-4E7E-952C-EAC7E6E4F414}" destId="{ED48B4C3-A606-4914-8B2A-6A997BE23CEA}" srcOrd="0" destOrd="0" presId="urn:microsoft.com/office/officeart/2018/5/layout/CenteredIconLabelDescriptionList"/>
    <dgm:cxn modelId="{6C025832-E415-4770-877E-D7D1066F2508}" srcId="{9045AF67-C41C-48F7-8F74-693EFE386BA2}" destId="{D60CD67E-654E-4E7E-952C-EAC7E6E4F414}" srcOrd="1" destOrd="0" parTransId="{084C0B5B-3CE5-4E6A-8084-D0E43462B42C}" sibTransId="{49BDDEEC-7690-4BED-A5DC-82C1521807C2}"/>
    <dgm:cxn modelId="{59FDB752-D05F-4DBC-BC0C-F9D5A3784A3E}" type="presOf" srcId="{E462767B-5F5A-4FD0-9B06-DE24847DA7F9}" destId="{9EB845B9-862D-45A8-A898-3F88BD5DE7E9}" srcOrd="0" destOrd="0" presId="urn:microsoft.com/office/officeart/2018/5/layout/CenteredIconLabelDescriptionList"/>
    <dgm:cxn modelId="{F8FFC655-A0F0-4036-99B7-BADF70A4101A}" srcId="{9045AF67-C41C-48F7-8F74-693EFE386BA2}" destId="{E462767B-5F5A-4FD0-9B06-DE24847DA7F9}" srcOrd="0" destOrd="0" parTransId="{2891E64D-17F3-4285-9D94-798591332B5F}" sibTransId="{43B470BE-E296-4D00-AE85-24E9BBF45184}"/>
    <dgm:cxn modelId="{21ADEB82-19E6-43C4-8096-179793ADDF81}" type="presOf" srcId="{9045AF67-C41C-48F7-8F74-693EFE386BA2}" destId="{83E94BFB-BB3C-4066-BEA7-B4965DB5D801}" srcOrd="0" destOrd="0" presId="urn:microsoft.com/office/officeart/2018/5/layout/CenteredIconLabelDescriptionList"/>
    <dgm:cxn modelId="{D88590D4-5751-431A-B493-0F01B9D2BE10}" type="presOf" srcId="{2C3F4DB7-FD9A-4651-95DC-44F56B334DE9}" destId="{4C81C4CA-E72D-47E3-B9FC-BDD33762D3DA}" srcOrd="0" destOrd="0" presId="urn:microsoft.com/office/officeart/2018/5/layout/CenteredIconLabelDescriptionList"/>
    <dgm:cxn modelId="{6D6E23FB-63B5-4B1A-9047-6E98D65E9E64}" srcId="{9045AF67-C41C-48F7-8F74-693EFE386BA2}" destId="{2C3F4DB7-FD9A-4651-95DC-44F56B334DE9}" srcOrd="2" destOrd="0" parTransId="{57FC95A3-F820-4DFA-9F37-76408B65430C}" sibTransId="{739ECDF8-E349-4D03-B191-DBBEF240E820}"/>
    <dgm:cxn modelId="{2B52B1B4-344E-4FC5-A17E-A765E6E5B1A3}" type="presParOf" srcId="{83E94BFB-BB3C-4066-BEA7-B4965DB5D801}" destId="{CA643D2F-9762-4A87-B0F9-20DDF05B2428}" srcOrd="0" destOrd="0" presId="urn:microsoft.com/office/officeart/2018/5/layout/CenteredIconLabelDescriptionList"/>
    <dgm:cxn modelId="{EF1D29EF-0048-4412-9C95-FE82BD7B1992}" type="presParOf" srcId="{CA643D2F-9762-4A87-B0F9-20DDF05B2428}" destId="{A8226757-6B50-4FA2-834F-E48D4F3731BF}" srcOrd="0" destOrd="0" presId="urn:microsoft.com/office/officeart/2018/5/layout/CenteredIconLabelDescriptionList"/>
    <dgm:cxn modelId="{3D22490E-6F0D-4A1F-A0BF-78346E62EA4D}" type="presParOf" srcId="{CA643D2F-9762-4A87-B0F9-20DDF05B2428}" destId="{B4B36C4D-70D2-4DCE-92CC-B1217F751530}" srcOrd="1" destOrd="0" presId="urn:microsoft.com/office/officeart/2018/5/layout/CenteredIconLabelDescriptionList"/>
    <dgm:cxn modelId="{D236C7C2-F9CB-4BC2-9A53-C4671CBD1DD5}" type="presParOf" srcId="{CA643D2F-9762-4A87-B0F9-20DDF05B2428}" destId="{9EB845B9-862D-45A8-A898-3F88BD5DE7E9}" srcOrd="2" destOrd="0" presId="urn:microsoft.com/office/officeart/2018/5/layout/CenteredIconLabelDescriptionList"/>
    <dgm:cxn modelId="{0DFCD1BF-91E0-4BC2-944D-62ED83EA6E6A}" type="presParOf" srcId="{CA643D2F-9762-4A87-B0F9-20DDF05B2428}" destId="{E20A3BD3-142C-4821-9392-E6C6157F42B2}" srcOrd="3" destOrd="0" presId="urn:microsoft.com/office/officeart/2018/5/layout/CenteredIconLabelDescriptionList"/>
    <dgm:cxn modelId="{1D27E80C-D3D3-4382-9ADE-618E4374DEB6}" type="presParOf" srcId="{CA643D2F-9762-4A87-B0F9-20DDF05B2428}" destId="{84F72F48-2B05-4A51-B0D0-802EA7231E2E}" srcOrd="4" destOrd="0" presId="urn:microsoft.com/office/officeart/2018/5/layout/CenteredIconLabelDescriptionList"/>
    <dgm:cxn modelId="{F858AA31-C987-499D-8E9D-CB0C0298D43A}" type="presParOf" srcId="{83E94BFB-BB3C-4066-BEA7-B4965DB5D801}" destId="{66FA2766-F780-4D23-84B5-BA378CC7381C}" srcOrd="1" destOrd="0" presId="urn:microsoft.com/office/officeart/2018/5/layout/CenteredIconLabelDescriptionList"/>
    <dgm:cxn modelId="{BDD965FD-1514-47FE-8682-BDF9E8DDA5C2}" type="presParOf" srcId="{83E94BFB-BB3C-4066-BEA7-B4965DB5D801}" destId="{2D2EE104-7038-41B3-A9F0-BD8E2AB44959}" srcOrd="2" destOrd="0" presId="urn:microsoft.com/office/officeart/2018/5/layout/CenteredIconLabelDescriptionList"/>
    <dgm:cxn modelId="{7EEC674F-D18D-4D6C-A56B-5CAB0058A4E6}" type="presParOf" srcId="{2D2EE104-7038-41B3-A9F0-BD8E2AB44959}" destId="{A039DB5D-842E-4936-A441-4374C08BCC87}" srcOrd="0" destOrd="0" presId="urn:microsoft.com/office/officeart/2018/5/layout/CenteredIconLabelDescriptionList"/>
    <dgm:cxn modelId="{05473C7E-BBA9-4FD7-94F9-3916F8790024}" type="presParOf" srcId="{2D2EE104-7038-41B3-A9F0-BD8E2AB44959}" destId="{1EA3C064-FCF1-43DF-9AF7-C518DEE70F4B}" srcOrd="1" destOrd="0" presId="urn:microsoft.com/office/officeart/2018/5/layout/CenteredIconLabelDescriptionList"/>
    <dgm:cxn modelId="{8B61FD8D-F037-4766-B350-17AAC19FE629}" type="presParOf" srcId="{2D2EE104-7038-41B3-A9F0-BD8E2AB44959}" destId="{ED48B4C3-A606-4914-8B2A-6A997BE23CEA}" srcOrd="2" destOrd="0" presId="urn:microsoft.com/office/officeart/2018/5/layout/CenteredIconLabelDescriptionList"/>
    <dgm:cxn modelId="{FE768072-DCE4-404A-9891-975E2882C79F}" type="presParOf" srcId="{2D2EE104-7038-41B3-A9F0-BD8E2AB44959}" destId="{CFDDA419-8E98-4A97-B927-FF8794141953}" srcOrd="3" destOrd="0" presId="urn:microsoft.com/office/officeart/2018/5/layout/CenteredIconLabelDescriptionList"/>
    <dgm:cxn modelId="{340D9740-DE67-4468-94CE-3DAAF8D986B0}" type="presParOf" srcId="{2D2EE104-7038-41B3-A9F0-BD8E2AB44959}" destId="{C7B4AC32-EE22-47B3-8A26-57FC4732B6B0}" srcOrd="4" destOrd="0" presId="urn:microsoft.com/office/officeart/2018/5/layout/CenteredIconLabelDescriptionList"/>
    <dgm:cxn modelId="{5D5A2D30-8993-4C5D-91EF-C296E9406240}" type="presParOf" srcId="{83E94BFB-BB3C-4066-BEA7-B4965DB5D801}" destId="{53CB758E-B553-46F5-99FE-FBE535F56179}" srcOrd="3" destOrd="0" presId="urn:microsoft.com/office/officeart/2018/5/layout/CenteredIconLabelDescriptionList"/>
    <dgm:cxn modelId="{8C7DDE42-9F48-4631-A103-5EEBEEDA3087}" type="presParOf" srcId="{83E94BFB-BB3C-4066-BEA7-B4965DB5D801}" destId="{2B5CAF9B-02EA-41F2-BAB7-BABC1E27D90D}" srcOrd="4" destOrd="0" presId="urn:microsoft.com/office/officeart/2018/5/layout/CenteredIconLabelDescriptionList"/>
    <dgm:cxn modelId="{67F218E6-917B-4B05-A6BB-4FD5289F0D80}" type="presParOf" srcId="{2B5CAF9B-02EA-41F2-BAB7-BABC1E27D90D}" destId="{DC1CDA6A-3837-4CF2-8509-5A0882B97B4F}" srcOrd="0" destOrd="0" presId="urn:microsoft.com/office/officeart/2018/5/layout/CenteredIconLabelDescriptionList"/>
    <dgm:cxn modelId="{350328E1-51DD-4A41-B819-2C8BECEEE62C}" type="presParOf" srcId="{2B5CAF9B-02EA-41F2-BAB7-BABC1E27D90D}" destId="{748AB35D-5856-44E2-B72F-4A5AB8E029BA}" srcOrd="1" destOrd="0" presId="urn:microsoft.com/office/officeart/2018/5/layout/CenteredIconLabelDescriptionList"/>
    <dgm:cxn modelId="{22E325BB-85D3-4F8E-8C69-696DAFE90EF1}" type="presParOf" srcId="{2B5CAF9B-02EA-41F2-BAB7-BABC1E27D90D}" destId="{4C81C4CA-E72D-47E3-B9FC-BDD33762D3DA}" srcOrd="2" destOrd="0" presId="urn:microsoft.com/office/officeart/2018/5/layout/CenteredIconLabelDescriptionList"/>
    <dgm:cxn modelId="{AD1E26A4-2F40-402A-A4F1-ABF8805D0EC4}" type="presParOf" srcId="{2B5CAF9B-02EA-41F2-BAB7-BABC1E27D90D}" destId="{922B89FE-C0EA-440B-B589-C4C5D4D479B5}" srcOrd="3" destOrd="0" presId="urn:microsoft.com/office/officeart/2018/5/layout/CenteredIconLabelDescriptionList"/>
    <dgm:cxn modelId="{FCCCFCA2-ECA2-46A5-B072-06193793D5F2}" type="presParOf" srcId="{2B5CAF9B-02EA-41F2-BAB7-BABC1E27D90D}" destId="{D734D9CE-4FDE-400B-AE0B-DF6DDB4A4486}" srcOrd="4" destOrd="0" presId="urn:microsoft.com/office/officeart/2018/5/layout/CenteredIconLabelDescrip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7F02B9-D7BF-4AE7-9DD4-1A98DFBCA12F}">
      <dsp:nvSpPr>
        <dsp:cNvPr id="0" name=""/>
        <dsp:cNvSpPr/>
      </dsp:nvSpPr>
      <dsp:spPr>
        <a:xfrm>
          <a:off x="0" y="524133"/>
          <a:ext cx="2918936" cy="1853524"/>
        </a:xfrm>
        <a:prstGeom prst="roundRect">
          <a:avLst>
            <a:gd name="adj" fmla="val 10000"/>
          </a:avLst>
        </a:prstGeom>
        <a:solidFill>
          <a:schemeClr val="accent4">
            <a:alpha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017C798-E31D-4B4C-A56C-573CE0DD5082}">
      <dsp:nvSpPr>
        <dsp:cNvPr id="0" name=""/>
        <dsp:cNvSpPr/>
      </dsp:nvSpPr>
      <dsp:spPr>
        <a:xfrm>
          <a:off x="324326" y="832243"/>
          <a:ext cx="2918936" cy="185352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/>
            <a:t>Moduł I. Diagnoza społeczno-gospodarcza stanowi komplementarny element ewaluacji RPO WZ 2014-2020. </a:t>
          </a:r>
          <a:endParaRPr lang="en-US" sz="2000" kern="1200"/>
        </a:p>
      </dsp:txBody>
      <dsp:txXfrm>
        <a:off x="378614" y="886531"/>
        <a:ext cx="2810360" cy="1744948"/>
      </dsp:txXfrm>
    </dsp:sp>
    <dsp:sp modelId="{F6CC802C-2542-4ADF-AE34-51ABBADD9E2E}">
      <dsp:nvSpPr>
        <dsp:cNvPr id="0" name=""/>
        <dsp:cNvSpPr/>
      </dsp:nvSpPr>
      <dsp:spPr>
        <a:xfrm>
          <a:off x="3567588" y="524133"/>
          <a:ext cx="2918936" cy="1853524"/>
        </a:xfrm>
        <a:prstGeom prst="roundRect">
          <a:avLst>
            <a:gd name="adj" fmla="val 10000"/>
          </a:avLst>
        </a:prstGeom>
        <a:solidFill>
          <a:schemeClr val="accent4">
            <a:alpha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7973B86-8982-45AF-AC88-225188830066}">
      <dsp:nvSpPr>
        <dsp:cNvPr id="0" name=""/>
        <dsp:cNvSpPr/>
      </dsp:nvSpPr>
      <dsp:spPr>
        <a:xfrm>
          <a:off x="3891915" y="832243"/>
          <a:ext cx="2918936" cy="185352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/>
            <a:t>Moduł II. Ewaluacja skuteczności, efektywności i wpływu RPOWZ 2014-2020 na region. </a:t>
          </a:r>
          <a:endParaRPr lang="en-US" sz="2000" kern="1200"/>
        </a:p>
      </dsp:txBody>
      <dsp:txXfrm>
        <a:off x="3946203" y="886531"/>
        <a:ext cx="2810360" cy="1744948"/>
      </dsp:txXfrm>
    </dsp:sp>
    <dsp:sp modelId="{3F430EE8-7A32-430C-8A1A-753657A357D2}">
      <dsp:nvSpPr>
        <dsp:cNvPr id="0" name=""/>
        <dsp:cNvSpPr/>
      </dsp:nvSpPr>
      <dsp:spPr>
        <a:xfrm>
          <a:off x="7135177" y="524133"/>
          <a:ext cx="2918936" cy="1853524"/>
        </a:xfrm>
        <a:prstGeom prst="roundRect">
          <a:avLst>
            <a:gd name="adj" fmla="val 10000"/>
          </a:avLst>
        </a:prstGeom>
        <a:solidFill>
          <a:schemeClr val="accent4">
            <a:alpha val="8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D6010E3-464A-4B59-AB7A-DE56E46C8F41}">
      <dsp:nvSpPr>
        <dsp:cNvPr id="0" name=""/>
        <dsp:cNvSpPr/>
      </dsp:nvSpPr>
      <dsp:spPr>
        <a:xfrm>
          <a:off x="7459503" y="832243"/>
          <a:ext cx="2918936" cy="185352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kern="1200"/>
            <a:t>Moduł III. Rekomendacje dotyczące nowego RPO WZ 2021-2027. </a:t>
          </a:r>
          <a:endParaRPr lang="en-US" sz="2000" kern="1200"/>
        </a:p>
      </dsp:txBody>
      <dsp:txXfrm>
        <a:off x="7513791" y="886531"/>
        <a:ext cx="2810360" cy="174494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AD14F50-8B39-42C4-AD5E-7144839B187C}">
      <dsp:nvSpPr>
        <dsp:cNvPr id="0" name=""/>
        <dsp:cNvSpPr/>
      </dsp:nvSpPr>
      <dsp:spPr>
        <a:xfrm>
          <a:off x="792177" y="1626"/>
          <a:ext cx="2642224" cy="158533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000" b="1" kern="1200"/>
            <a:t>SEKTOR ŚRODOWISKOWY </a:t>
          </a:r>
          <a:endParaRPr lang="en-US" sz="1000" kern="1200"/>
        </a:p>
      </dsp:txBody>
      <dsp:txXfrm>
        <a:off x="792177" y="1626"/>
        <a:ext cx="2642224" cy="1585334"/>
      </dsp:txXfrm>
    </dsp:sp>
    <dsp:sp modelId="{D68977AC-3397-4EB3-AAA3-4FA2083EFDAB}">
      <dsp:nvSpPr>
        <dsp:cNvPr id="0" name=""/>
        <dsp:cNvSpPr/>
      </dsp:nvSpPr>
      <dsp:spPr>
        <a:xfrm>
          <a:off x="3698623" y="1626"/>
          <a:ext cx="2642224" cy="158533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000" kern="1200" dirty="0"/>
            <a:t>Gospodarka niskoemisyjna: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000" kern="1200" dirty="0"/>
            <a:t>Przestarzałe instalacje grzewcze w budynkach jednorodzinnych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000" kern="1200" dirty="0"/>
            <a:t>Duża liczba samochodów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000" kern="1200" dirty="0"/>
            <a:t>Większość samochodów to pojazdy niespełniające norm emisji</a:t>
          </a:r>
          <a:endParaRPr lang="en-US" sz="1000" kern="1200" dirty="0"/>
        </a:p>
      </dsp:txBody>
      <dsp:txXfrm>
        <a:off x="3698623" y="1626"/>
        <a:ext cx="2642224" cy="1585334"/>
      </dsp:txXfrm>
    </dsp:sp>
    <dsp:sp modelId="{12423C89-789D-4476-BE28-590430FB211B}">
      <dsp:nvSpPr>
        <dsp:cNvPr id="0" name=""/>
        <dsp:cNvSpPr/>
      </dsp:nvSpPr>
      <dsp:spPr>
        <a:xfrm>
          <a:off x="6605070" y="1626"/>
          <a:ext cx="2642224" cy="158533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000" kern="1200" dirty="0"/>
            <a:t>Gospodarka obiegu zamkniętego: Rosnąca ilość odpadów wymagających składowania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000" kern="1200" dirty="0"/>
            <a:t>Zbyt mała liczba punktów odbioru śmieci (PSZOK)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000" kern="1200" dirty="0"/>
            <a:t>Nadmierne stosowanie środków chemicznych w rolnictwie</a:t>
          </a:r>
          <a:endParaRPr lang="en-US" sz="1000" kern="1200" dirty="0"/>
        </a:p>
      </dsp:txBody>
      <dsp:txXfrm>
        <a:off x="6605070" y="1626"/>
        <a:ext cx="2642224" cy="1585334"/>
      </dsp:txXfrm>
    </dsp:sp>
    <dsp:sp modelId="{F2EA0A44-151A-4C07-AB48-62E8A605F4FB}">
      <dsp:nvSpPr>
        <dsp:cNvPr id="0" name=""/>
        <dsp:cNvSpPr/>
      </dsp:nvSpPr>
      <dsp:spPr>
        <a:xfrm>
          <a:off x="2245400" y="1851183"/>
          <a:ext cx="2642224" cy="158533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000" kern="1200" dirty="0"/>
            <a:t>Gospodarka wodno-ściekowa Zanieczyszczenie wód benzyną i ropą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000" kern="1200" dirty="0"/>
            <a:t>Odprowadzanie skażonych ścieków przemysłowych w miejscach niedozwolonych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000" kern="1200" dirty="0"/>
            <a:t>Mała liczba oczyszczalni ścieków</a:t>
          </a:r>
          <a:endParaRPr lang="en-US" sz="1000" kern="1200" dirty="0"/>
        </a:p>
      </dsp:txBody>
      <dsp:txXfrm>
        <a:off x="2245400" y="1851183"/>
        <a:ext cx="2642224" cy="1585334"/>
      </dsp:txXfrm>
    </dsp:sp>
    <dsp:sp modelId="{641579EB-7706-4196-AE26-ACBFC62912A5}">
      <dsp:nvSpPr>
        <dsp:cNvPr id="0" name=""/>
        <dsp:cNvSpPr/>
      </dsp:nvSpPr>
      <dsp:spPr>
        <a:xfrm>
          <a:off x="5151847" y="1851183"/>
          <a:ext cx="2642224" cy="1585334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000" kern="1200" dirty="0"/>
            <a:t>Zmiana Klimatu i Bioróżnorodność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000" kern="1200" dirty="0"/>
            <a:t>Rosnąca średnia temperatura powietrza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000" kern="1200" dirty="0"/>
            <a:t>Niskie opady atmosferyczne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000" kern="1200" dirty="0"/>
            <a:t>Rosnąca liczba ekstremalnych zjawisk atmosferycznych (gwałtowne ulewne deszcze, powodzie, silne wiatry itp.) – niewykorzystywanie wody opadowej (mieszkańcy nie magazynują)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1000" kern="1200" dirty="0"/>
            <a:t>Presja turystyczna, infrastrukturalna  i mieszkaniowa na środowisko naturalne</a:t>
          </a:r>
          <a:endParaRPr lang="en-US" sz="1000" kern="1200" dirty="0"/>
        </a:p>
      </dsp:txBody>
      <dsp:txXfrm>
        <a:off x="5151847" y="1851183"/>
        <a:ext cx="2642224" cy="158533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8226757-6B50-4FA2-834F-E48D4F3731BF}">
      <dsp:nvSpPr>
        <dsp:cNvPr id="0" name=""/>
        <dsp:cNvSpPr/>
      </dsp:nvSpPr>
      <dsp:spPr>
        <a:xfrm>
          <a:off x="915245" y="616539"/>
          <a:ext cx="981914" cy="981914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EB845B9-862D-45A8-A898-3F88BD5DE7E9}">
      <dsp:nvSpPr>
        <dsp:cNvPr id="0" name=""/>
        <dsp:cNvSpPr/>
      </dsp:nvSpPr>
      <dsp:spPr>
        <a:xfrm>
          <a:off x="3467" y="1709856"/>
          <a:ext cx="2805468" cy="13024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pl-PL" sz="1400" kern="1200"/>
            <a:t>SEKTOR GOSPODARCZY</a:t>
          </a:r>
          <a:endParaRPr lang="en-US" sz="1400" kern="1200"/>
        </a:p>
      </dsp:txBody>
      <dsp:txXfrm>
        <a:off x="3467" y="1709856"/>
        <a:ext cx="2805468" cy="1302449"/>
      </dsp:txXfrm>
    </dsp:sp>
    <dsp:sp modelId="{84F72F48-2B05-4A51-B0D0-802EA7231E2E}">
      <dsp:nvSpPr>
        <dsp:cNvPr id="0" name=""/>
        <dsp:cNvSpPr/>
      </dsp:nvSpPr>
      <dsp:spPr>
        <a:xfrm>
          <a:off x="3467" y="3064121"/>
          <a:ext cx="2805468" cy="1431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39DB5D-842E-4936-A441-4374C08BCC87}">
      <dsp:nvSpPr>
        <dsp:cNvPr id="0" name=""/>
        <dsp:cNvSpPr/>
      </dsp:nvSpPr>
      <dsp:spPr>
        <a:xfrm>
          <a:off x="4211670" y="616539"/>
          <a:ext cx="981914" cy="981914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D48B4C3-A606-4914-8B2A-6A997BE23CEA}">
      <dsp:nvSpPr>
        <dsp:cNvPr id="0" name=""/>
        <dsp:cNvSpPr/>
      </dsp:nvSpPr>
      <dsp:spPr>
        <a:xfrm>
          <a:off x="3299893" y="1709856"/>
          <a:ext cx="2805468" cy="13024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pl-PL" sz="1400" kern="1200"/>
            <a:t>Łącznie na koniec 2020 r. w ramach sektora przedsiębiorczości (OP I RPO WZ) podpisano 418 umów lub wydano decyzji o dofinansowanie.</a:t>
          </a:r>
          <a:endParaRPr lang="en-US" sz="1400" kern="1200"/>
        </a:p>
      </dsp:txBody>
      <dsp:txXfrm>
        <a:off x="3299893" y="1709856"/>
        <a:ext cx="2805468" cy="1302449"/>
      </dsp:txXfrm>
    </dsp:sp>
    <dsp:sp modelId="{C7B4AC32-EE22-47B3-8A26-57FC4732B6B0}">
      <dsp:nvSpPr>
        <dsp:cNvPr id="0" name=""/>
        <dsp:cNvSpPr/>
      </dsp:nvSpPr>
      <dsp:spPr>
        <a:xfrm>
          <a:off x="3299893" y="3064121"/>
          <a:ext cx="2805468" cy="1431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C1CDA6A-3837-4CF2-8509-5A0882B97B4F}">
      <dsp:nvSpPr>
        <dsp:cNvPr id="0" name=""/>
        <dsp:cNvSpPr/>
      </dsp:nvSpPr>
      <dsp:spPr>
        <a:xfrm>
          <a:off x="7508096" y="616539"/>
          <a:ext cx="981914" cy="981914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/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81C4CA-E72D-47E3-B9FC-BDD33762D3DA}">
      <dsp:nvSpPr>
        <dsp:cNvPr id="0" name=""/>
        <dsp:cNvSpPr/>
      </dsp:nvSpPr>
      <dsp:spPr>
        <a:xfrm>
          <a:off x="6596319" y="1709856"/>
          <a:ext cx="2805468" cy="130244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6223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lang="pl-PL" sz="1400" kern="1200"/>
            <a:t>na koniec 2020 wydatki ogółem wyniosły 2 044 800 120,57 , zaś wkład UE był na poziomie 1 108 871 970,25, dla całego sektora było to zatem 80,5% realizacji zobowiązań UE na lata 2014-2020.</a:t>
          </a:r>
          <a:endParaRPr lang="en-US" sz="1400" kern="1200"/>
        </a:p>
      </dsp:txBody>
      <dsp:txXfrm>
        <a:off x="6596319" y="1709856"/>
        <a:ext cx="2805468" cy="1302449"/>
      </dsp:txXfrm>
    </dsp:sp>
    <dsp:sp modelId="{D734D9CE-4FDE-400B-AE0B-DF6DDB4A4486}">
      <dsp:nvSpPr>
        <dsp:cNvPr id="0" name=""/>
        <dsp:cNvSpPr/>
      </dsp:nvSpPr>
      <dsp:spPr>
        <a:xfrm>
          <a:off x="6596319" y="3064121"/>
          <a:ext cx="2805468" cy="1431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5/layout/CenteredIconLabelDescriptionList">
  <dgm:title val="Centered 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9EC97F-DCC1-46D7-8ECE-E08494A57C95}" type="datetimeFigureOut">
              <a:rPr lang="pl-PL" smtClean="0"/>
              <a:t>04.11.2021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4784223-92E3-424D-986C-9EA4EEEC8D97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3220247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4784223-92E3-424D-986C-9EA4EEEC8D97}" type="slidenum">
              <a:rPr lang="pl-PL" smtClean="0"/>
              <a:t>12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41899984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A0C4D07-83CF-4F24-BA61-1AC87F9C8AB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5372CEBA-70BF-436D-88E3-F438E059BA5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08A36807-5B2C-4FC3-A211-86AEEFAF7E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E46AA-1EC0-4433-9956-E798E94A6FB7}" type="datetimeFigureOut">
              <a:rPr lang="en-US" smtClean="0"/>
              <a:pPr/>
              <a:t>11/4/2021</a:t>
            </a:fld>
            <a:endParaRPr lang="en-US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7DBB0A4B-1ABD-4D84-B195-4ED5D5E1ED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97BF9708-B8DA-46E8-A764-23C2E9662F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38C08-47C7-4847-B0BE-B9D8DEEB3D1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08758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244774F6-CB3B-4A01-AD1D-E2D5FBD7DA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54503050-8183-42DA-AC57-0B13BBD40E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EBCD46D3-6729-4E70-AF54-06D920E2FE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E46AA-1EC0-4433-9956-E798E94A6FB7}" type="datetimeFigureOut">
              <a:rPr lang="en-US" smtClean="0"/>
              <a:pPr/>
              <a:t>11/4/2021</a:t>
            </a:fld>
            <a:endParaRPr lang="en-US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158F3622-1C88-4B39-9503-CEAA0BE5E9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D40806DD-AB57-409B-B7B8-36A64799F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38C08-47C7-4847-B0BE-B9D8DEEB3D1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83322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>
            <a:extLst>
              <a:ext uri="{FF2B5EF4-FFF2-40B4-BE49-F238E27FC236}">
                <a16:creationId xmlns:a16="http://schemas.microsoft.com/office/drawing/2014/main" id="{ECE62907-31BF-438C-80ED-9CF5F31DE38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>
            <a:extLst>
              <a:ext uri="{FF2B5EF4-FFF2-40B4-BE49-F238E27FC236}">
                <a16:creationId xmlns:a16="http://schemas.microsoft.com/office/drawing/2014/main" id="{FF971984-2D5A-415A-ACDA-A42E9D7F2A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465632F9-95FC-4CC9-9AFB-C99DA40C12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E46AA-1EC0-4433-9956-E798E94A6FB7}" type="datetimeFigureOut">
              <a:rPr lang="en-US" smtClean="0"/>
              <a:pPr/>
              <a:t>11/4/2021</a:t>
            </a:fld>
            <a:endParaRPr lang="en-US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A80766A2-5D61-4ECB-A7F8-B4CD92151B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15FB3320-E983-4DD9-9614-747C1B18E4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38C08-47C7-4847-B0BE-B9D8DEEB3D1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53045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CA10119-8E96-4078-9404-C0BDB67E5A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93DBC3F-22F2-419F-846F-534AA549C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5B97D550-E6EB-48D2-8733-EDE3538736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E46AA-1EC0-4433-9956-E798E94A6FB7}" type="datetimeFigureOut">
              <a:rPr lang="en-US" smtClean="0"/>
              <a:pPr/>
              <a:t>11/4/2021</a:t>
            </a:fld>
            <a:endParaRPr lang="en-US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6EF04B70-F6A7-40CB-9CE6-17B434BF9C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F5E11027-CBBC-4627-A09A-F5C5FB10A6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38C08-47C7-4847-B0BE-B9D8DEEB3D1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1304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F7B7C74B-98B8-4347-8905-5BCA914590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761E4F0D-0C66-4FD8-BCF5-8D0865E046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9AC83F2C-3A27-4019-A3A4-23D13BDC0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E46AA-1EC0-4433-9956-E798E94A6FB7}" type="datetimeFigureOut">
              <a:rPr lang="en-US" smtClean="0"/>
              <a:pPr/>
              <a:t>11/4/2021</a:t>
            </a:fld>
            <a:endParaRPr lang="en-US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BCA391B9-D765-4A0A-98B7-BFB8F1B697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D0A8708D-5B63-42A1-B5C4-27349CA3FE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38C08-47C7-4847-B0BE-B9D8DEEB3D1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83120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14E0598F-D78B-4430-B83A-88EAC5533D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845D16E5-2735-4A18-80ED-BB3294447A6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B21FB78E-E9ED-424A-8081-E2C89C2048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11C7550C-ECE7-415A-BD4C-1CF97C34F3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E46AA-1EC0-4433-9956-E798E94A6FB7}" type="datetimeFigureOut">
              <a:rPr lang="en-US" smtClean="0"/>
              <a:pPr/>
              <a:t>11/4/2021</a:t>
            </a:fld>
            <a:endParaRPr lang="en-US" dirty="0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87781623-A978-4063-9D46-16A7078195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64DB23C0-706C-41F1-8309-F499AA59CD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38C08-47C7-4847-B0BE-B9D8DEEB3D1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04424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73C33635-94D4-4120-A0BE-A6CB74983F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0D621893-A818-4904-AD52-26639B23A63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>
            <a:extLst>
              <a:ext uri="{FF2B5EF4-FFF2-40B4-BE49-F238E27FC236}">
                <a16:creationId xmlns:a16="http://schemas.microsoft.com/office/drawing/2014/main" id="{4DA7F009-C138-4B85-B77F-9F55B1D5D7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>
            <a:extLst>
              <a:ext uri="{FF2B5EF4-FFF2-40B4-BE49-F238E27FC236}">
                <a16:creationId xmlns:a16="http://schemas.microsoft.com/office/drawing/2014/main" id="{184E9EBD-1C71-479F-81DD-64B1559A77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>
            <a:extLst>
              <a:ext uri="{FF2B5EF4-FFF2-40B4-BE49-F238E27FC236}">
                <a16:creationId xmlns:a16="http://schemas.microsoft.com/office/drawing/2014/main" id="{8E80DD24-5536-419C-927A-D358018548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Symbol zastępczy daty 6">
            <a:extLst>
              <a:ext uri="{FF2B5EF4-FFF2-40B4-BE49-F238E27FC236}">
                <a16:creationId xmlns:a16="http://schemas.microsoft.com/office/drawing/2014/main" id="{3B3EBB9B-FBD9-4C18-AB38-F2DC1D3727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E46AA-1EC0-4433-9956-E798E94A6FB7}" type="datetimeFigureOut">
              <a:rPr lang="en-US" smtClean="0"/>
              <a:pPr/>
              <a:t>11/4/2021</a:t>
            </a:fld>
            <a:endParaRPr lang="en-US" dirty="0"/>
          </a:p>
        </p:txBody>
      </p:sp>
      <p:sp>
        <p:nvSpPr>
          <p:cNvPr id="8" name="Symbol zastępczy stopki 7">
            <a:extLst>
              <a:ext uri="{FF2B5EF4-FFF2-40B4-BE49-F238E27FC236}">
                <a16:creationId xmlns:a16="http://schemas.microsoft.com/office/drawing/2014/main" id="{FF9A089D-0136-438C-9712-9A73341B9E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ymbol zastępczy numeru slajdu 8">
            <a:extLst>
              <a:ext uri="{FF2B5EF4-FFF2-40B4-BE49-F238E27FC236}">
                <a16:creationId xmlns:a16="http://schemas.microsoft.com/office/drawing/2014/main" id="{D3DA9B49-E8DB-4699-BFE0-9A089BCEF6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38C08-47C7-4847-B0BE-B9D8DEEB3D1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73282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CD2E99A6-953A-4938-BC7A-FF11B21A4E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daty 2">
            <a:extLst>
              <a:ext uri="{FF2B5EF4-FFF2-40B4-BE49-F238E27FC236}">
                <a16:creationId xmlns:a16="http://schemas.microsoft.com/office/drawing/2014/main" id="{4D44D05C-8FF4-45E7-A185-1B49521D67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E46AA-1EC0-4433-9956-E798E94A6FB7}" type="datetimeFigureOut">
              <a:rPr lang="en-US" smtClean="0"/>
              <a:pPr/>
              <a:t>11/4/2021</a:t>
            </a:fld>
            <a:endParaRPr lang="en-US" dirty="0"/>
          </a:p>
        </p:txBody>
      </p:sp>
      <p:sp>
        <p:nvSpPr>
          <p:cNvPr id="4" name="Symbol zastępczy stopki 3">
            <a:extLst>
              <a:ext uri="{FF2B5EF4-FFF2-40B4-BE49-F238E27FC236}">
                <a16:creationId xmlns:a16="http://schemas.microsoft.com/office/drawing/2014/main" id="{C8FA6D30-E40A-4969-B06C-3FBDD688F7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ymbol zastępczy numeru slajdu 4">
            <a:extLst>
              <a:ext uri="{FF2B5EF4-FFF2-40B4-BE49-F238E27FC236}">
                <a16:creationId xmlns:a16="http://schemas.microsoft.com/office/drawing/2014/main" id="{D6B1CAAE-1717-4759-8654-5D6BDFDEFE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38C08-47C7-4847-B0BE-B9D8DEEB3D1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3350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daty 1">
            <a:extLst>
              <a:ext uri="{FF2B5EF4-FFF2-40B4-BE49-F238E27FC236}">
                <a16:creationId xmlns:a16="http://schemas.microsoft.com/office/drawing/2014/main" id="{C5C1FFA3-1423-49DA-8D99-FB4B039088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E46AA-1EC0-4433-9956-E798E94A6FB7}" type="datetimeFigureOut">
              <a:rPr lang="en-US" smtClean="0"/>
              <a:pPr/>
              <a:t>11/4/2021</a:t>
            </a:fld>
            <a:endParaRPr lang="en-US" dirty="0"/>
          </a:p>
        </p:txBody>
      </p:sp>
      <p:sp>
        <p:nvSpPr>
          <p:cNvPr id="3" name="Symbol zastępczy stopki 2">
            <a:extLst>
              <a:ext uri="{FF2B5EF4-FFF2-40B4-BE49-F238E27FC236}">
                <a16:creationId xmlns:a16="http://schemas.microsoft.com/office/drawing/2014/main" id="{ADCF3704-A332-45BE-AF6B-F3E6527FFA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ymbol zastępczy numeru slajdu 3">
            <a:extLst>
              <a:ext uri="{FF2B5EF4-FFF2-40B4-BE49-F238E27FC236}">
                <a16:creationId xmlns:a16="http://schemas.microsoft.com/office/drawing/2014/main" id="{F129C006-4AF4-4F19-ADE8-276459B5EE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38C08-47C7-4847-B0BE-B9D8DEEB3D1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302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C072D5B-0797-4729-9E40-61A83747A9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F3788F1A-62C0-4963-A49A-E8E2DA16AD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A8368E94-1DAF-461C-B108-C4A6A7D6CA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740DDADA-4CFA-458A-9152-1271B97114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E46AA-1EC0-4433-9956-E798E94A6FB7}" type="datetimeFigureOut">
              <a:rPr lang="en-US" smtClean="0"/>
              <a:pPr/>
              <a:t>11/4/2021</a:t>
            </a:fld>
            <a:endParaRPr lang="en-US" dirty="0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5F039DF0-A88E-4A7C-BE86-FDCC8611AC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D4824557-9CD5-47DD-9AC6-CECA1707AC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38C08-47C7-4847-B0BE-B9D8DEEB3D1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53504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FE4F6AA-9387-484B-8B7F-E7E76CCC0B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>
            <a:extLst>
              <a:ext uri="{FF2B5EF4-FFF2-40B4-BE49-F238E27FC236}">
                <a16:creationId xmlns:a16="http://schemas.microsoft.com/office/drawing/2014/main" id="{22D1B60A-86D5-413F-80D2-FA994B53A4C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l-PL"/>
          </a:p>
        </p:txBody>
      </p:sp>
      <p:sp>
        <p:nvSpPr>
          <p:cNvPr id="4" name="Symbol zastępczy tekstu 3">
            <a:extLst>
              <a:ext uri="{FF2B5EF4-FFF2-40B4-BE49-F238E27FC236}">
                <a16:creationId xmlns:a16="http://schemas.microsoft.com/office/drawing/2014/main" id="{D12739E0-84C5-41C2-A677-1063FE008B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Symbol zastępczy daty 4">
            <a:extLst>
              <a:ext uri="{FF2B5EF4-FFF2-40B4-BE49-F238E27FC236}">
                <a16:creationId xmlns:a16="http://schemas.microsoft.com/office/drawing/2014/main" id="{DDD1858C-5790-4D3E-9149-447E787578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4E46AA-1EC0-4433-9956-E798E94A6FB7}" type="datetimeFigureOut">
              <a:rPr lang="en-US" smtClean="0"/>
              <a:pPr/>
              <a:t>11/4/2021</a:t>
            </a:fld>
            <a:endParaRPr lang="en-US" dirty="0"/>
          </a:p>
        </p:txBody>
      </p:sp>
      <p:sp>
        <p:nvSpPr>
          <p:cNvPr id="6" name="Symbol zastępczy stopki 5">
            <a:extLst>
              <a:ext uri="{FF2B5EF4-FFF2-40B4-BE49-F238E27FC236}">
                <a16:creationId xmlns:a16="http://schemas.microsoft.com/office/drawing/2014/main" id="{54D82557-3CAD-4CA7-A2D0-164AB57350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ymbol zastępczy numeru slajdu 6">
            <a:extLst>
              <a:ext uri="{FF2B5EF4-FFF2-40B4-BE49-F238E27FC236}">
                <a16:creationId xmlns:a16="http://schemas.microsoft.com/office/drawing/2014/main" id="{3779DAB9-D841-447B-8868-CFD449CCEB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C38C08-47C7-4847-B0BE-B9D8DEEB3D1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62828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tytułu 1">
            <a:extLst>
              <a:ext uri="{FF2B5EF4-FFF2-40B4-BE49-F238E27FC236}">
                <a16:creationId xmlns:a16="http://schemas.microsoft.com/office/drawing/2014/main" id="{F26AD7B2-C389-49E6-B8BB-7A8C5941A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>
            <a:extLst>
              <a:ext uri="{FF2B5EF4-FFF2-40B4-BE49-F238E27FC236}">
                <a16:creationId xmlns:a16="http://schemas.microsoft.com/office/drawing/2014/main" id="{5612E602-C1EC-4A9B-B6CA-CEEEB8D902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daty 3">
            <a:extLst>
              <a:ext uri="{FF2B5EF4-FFF2-40B4-BE49-F238E27FC236}">
                <a16:creationId xmlns:a16="http://schemas.microsoft.com/office/drawing/2014/main" id="{3F73F098-D73D-4791-98AA-F91EC20639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4E46AA-1EC0-4433-9956-E798E94A6FB7}" type="datetimeFigureOut">
              <a:rPr lang="en-US" smtClean="0"/>
              <a:pPr/>
              <a:t>11/4/2021</a:t>
            </a:fld>
            <a:endParaRPr lang="en-US" dirty="0"/>
          </a:p>
        </p:txBody>
      </p:sp>
      <p:sp>
        <p:nvSpPr>
          <p:cNvPr id="5" name="Symbol zastępczy stopki 4">
            <a:extLst>
              <a:ext uri="{FF2B5EF4-FFF2-40B4-BE49-F238E27FC236}">
                <a16:creationId xmlns:a16="http://schemas.microsoft.com/office/drawing/2014/main" id="{AF31419A-FA5E-4961-A572-46E2C24DA4E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ymbol zastępczy numeru slajdu 5">
            <a:extLst>
              <a:ext uri="{FF2B5EF4-FFF2-40B4-BE49-F238E27FC236}">
                <a16:creationId xmlns:a16="http://schemas.microsoft.com/office/drawing/2014/main" id="{06C05F04-26F9-4DA1-8D88-515E43C073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C38C08-47C7-4847-B0BE-B9D8DEEB3D1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994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9D0AC89E-0859-4ECF-A199-9C8E121BCA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07782" y="1570979"/>
            <a:ext cx="4240471" cy="2738530"/>
          </a:xfrm>
        </p:spPr>
        <p:txBody>
          <a:bodyPr anchor="t">
            <a:normAutofit/>
          </a:bodyPr>
          <a:lstStyle/>
          <a:p>
            <a:pPr>
              <a:lnSpc>
                <a:spcPct val="90000"/>
              </a:lnSpc>
            </a:pPr>
            <a:r>
              <a:rPr lang="pl-PL" sz="3100" dirty="0"/>
              <a:t>Ewaluacja ex post regionalnego programu operacyjnego województwa zachodniopomorskiego 2014 - 2020</a:t>
            </a:r>
          </a:p>
        </p:txBody>
      </p:sp>
      <p:pic>
        <p:nvPicPr>
          <p:cNvPr id="9" name="Obraz 8">
            <a:extLst>
              <a:ext uri="{FF2B5EF4-FFF2-40B4-BE49-F238E27FC236}">
                <a16:creationId xmlns:a16="http://schemas.microsoft.com/office/drawing/2014/main" id="{ED5B9020-A8E7-43A8-9117-7B30E07BE93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191" y="6159202"/>
            <a:ext cx="5759450" cy="429895"/>
          </a:xfrm>
          <a:prstGeom prst="rect">
            <a:avLst/>
          </a:prstGeom>
        </p:spPr>
      </p:pic>
      <p:sp>
        <p:nvSpPr>
          <p:cNvPr id="16" name="pole tekstowe 15">
            <a:extLst>
              <a:ext uri="{FF2B5EF4-FFF2-40B4-BE49-F238E27FC236}">
                <a16:creationId xmlns:a16="http://schemas.microsoft.com/office/drawing/2014/main" id="{14F8FE18-A34C-47DD-A0CD-382535286C7B}"/>
              </a:ext>
            </a:extLst>
          </p:cNvPr>
          <p:cNvSpPr txBox="1"/>
          <p:nvPr/>
        </p:nvSpPr>
        <p:spPr>
          <a:xfrm>
            <a:off x="7128707" y="613123"/>
            <a:ext cx="4721119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200" b="1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Zamawiający:</a:t>
            </a:r>
            <a:br>
              <a:rPr lang="pl-PL" sz="1200" dirty="0">
                <a:effectLst/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pl-PL" sz="1200" dirty="0">
                <a:effectLst/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Urząd Marszałkowski </a:t>
            </a:r>
            <a:endParaRPr lang="pl-PL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pl-PL" sz="1200" dirty="0">
                <a:effectLst/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Województwa Zachodniopomorskiego</a:t>
            </a:r>
            <a:endParaRPr lang="pl-PL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pl-PL" sz="1200" dirty="0">
                <a:effectLst/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ul. Korsarzy 34</a:t>
            </a:r>
            <a:endParaRPr lang="pl-PL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pl-PL" sz="1200" dirty="0">
                <a:effectLst/>
                <a:latin typeface="Century Gothic" panose="020B0502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70-540 Szczecin</a:t>
            </a:r>
            <a:r>
              <a:rPr lang="pl-PL" sz="12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pl-PL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pole tekstowe 17">
            <a:extLst>
              <a:ext uri="{FF2B5EF4-FFF2-40B4-BE49-F238E27FC236}">
                <a16:creationId xmlns:a16="http://schemas.microsoft.com/office/drawing/2014/main" id="{B7133A2D-BB73-4EEE-B777-458A4DF95FEF}"/>
              </a:ext>
            </a:extLst>
          </p:cNvPr>
          <p:cNvSpPr txBox="1"/>
          <p:nvPr/>
        </p:nvSpPr>
        <p:spPr>
          <a:xfrm>
            <a:off x="7128707" y="1856922"/>
            <a:ext cx="246805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200" b="1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Wykonawca: </a:t>
            </a:r>
            <a:endParaRPr lang="pl-PL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pl-PL" sz="12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Openfield Sp. z o.o.</a:t>
            </a:r>
            <a:endParaRPr lang="pl-PL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pl-PL" sz="12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Ozimska 4/7</a:t>
            </a:r>
            <a:endParaRPr lang="pl-PL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pl-PL" sz="12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45-057 Opole </a:t>
            </a:r>
            <a:endParaRPr lang="pl-PL" sz="1200" dirty="0"/>
          </a:p>
        </p:txBody>
      </p:sp>
      <p:pic>
        <p:nvPicPr>
          <p:cNvPr id="19" name="Obraz 18">
            <a:extLst>
              <a:ext uri="{FF2B5EF4-FFF2-40B4-BE49-F238E27FC236}">
                <a16:creationId xmlns:a16="http://schemas.microsoft.com/office/drawing/2014/main" id="{879ED9F7-B06E-4FC8-8C25-6FE2BBD7E5A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63029" y="354954"/>
            <a:ext cx="1564005" cy="1216025"/>
          </a:xfrm>
          <a:prstGeom prst="rect">
            <a:avLst/>
          </a:prstGeom>
        </p:spPr>
      </p:pic>
      <p:pic>
        <p:nvPicPr>
          <p:cNvPr id="20" name="Obraz 19">
            <a:extLst>
              <a:ext uri="{FF2B5EF4-FFF2-40B4-BE49-F238E27FC236}">
                <a16:creationId xmlns:a16="http://schemas.microsoft.com/office/drawing/2014/main" id="{45403A5C-D775-4E50-BA34-F210B055DEB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1577" y="1856922"/>
            <a:ext cx="1957705" cy="692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174486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5" name="Rectangle 76">
            <a:extLst>
              <a:ext uri="{FF2B5EF4-FFF2-40B4-BE49-F238E27FC236}">
                <a16:creationId xmlns:a16="http://schemas.microsoft.com/office/drawing/2014/main" id="{081EA652-8C6A-4E69-BEB9-1708094745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Right Triangle 78">
            <a:extLst>
              <a:ext uri="{FF2B5EF4-FFF2-40B4-BE49-F238E27FC236}">
                <a16:creationId xmlns:a16="http://schemas.microsoft.com/office/drawing/2014/main" id="{5298780A-33B9-4EA2-8F67-DE68AD6284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5" name="Rectangle 80">
            <a:extLst>
              <a:ext uri="{FF2B5EF4-FFF2-40B4-BE49-F238E27FC236}">
                <a16:creationId xmlns:a16="http://schemas.microsoft.com/office/drawing/2014/main" id="{7F488E8B-4E1E-4402-8935-D4E6C02615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49017020-6238-4B52-A8C2-216EC2BED3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5240" y="1050595"/>
            <a:ext cx="8074815" cy="1618489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4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Wnioski z Modułu II - EFEKTY REALIZACJI RPO WZ NA LATA 2014 - 2020</a:t>
            </a:r>
          </a:p>
        </p:txBody>
      </p:sp>
      <p:sp>
        <p:nvSpPr>
          <p:cNvPr id="23" name="pole tekstowe 22">
            <a:extLst>
              <a:ext uri="{FF2B5EF4-FFF2-40B4-BE49-F238E27FC236}">
                <a16:creationId xmlns:a16="http://schemas.microsoft.com/office/drawing/2014/main" id="{422DB834-342C-4897-83AF-E62141CEE77A}"/>
              </a:ext>
            </a:extLst>
          </p:cNvPr>
          <p:cNvSpPr txBox="1"/>
          <p:nvPr/>
        </p:nvSpPr>
        <p:spPr>
          <a:xfrm>
            <a:off x="1274432" y="2599509"/>
            <a:ext cx="4121261" cy="280039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1200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Wśród efektów realizacji RPO WZ  w obszarze tematycznym edukacja</a:t>
            </a:r>
            <a:r>
              <a:rPr lang="pl-PL" sz="12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pl-PL" sz="1200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można wymienić m.in.:</a:t>
            </a:r>
            <a:endParaRPr lang="pl-PL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pl-PL" sz="1200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6248 dzieci objętych </a:t>
            </a:r>
            <a:r>
              <a:rPr lang="pl-PL" sz="12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dodatkowymi zajęciami zwiększającymi ich szanse edukacyjne w edukacji przedszkolnej</a:t>
            </a:r>
            <a:endParaRPr lang="pl-PL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pl-PL" sz="12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Utworzono 3 418 miejsc wychowania przedszkolnego</a:t>
            </a:r>
            <a:endParaRPr lang="pl-PL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pl-PL" sz="12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260 szkół i placówek systemu oświaty zostało wyposażonych w ramach programu w sprzęt TIK do prowadzenia zajęć edukacyjnych</a:t>
            </a:r>
            <a:endParaRPr lang="pl-PL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pl-PL" sz="12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8 648 osób o niskich kwalifikacjach otrzymało pomoc, 5 991 osób w wieku 50+ oraz 9 995 osób w wieku 25 + otrzymało pomoc</a:t>
            </a:r>
            <a:endParaRPr lang="pl-PL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pl-PL" sz="12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9524 uczniów szkół i placówek kształcenia zawodowego uczestniczyło w stażach i praktykach u pracodawcy</a:t>
            </a:r>
            <a:endParaRPr lang="pl-PL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pl-PL" sz="12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177 szkół i placówek kształcenia zawodowego doposażono w sprzęt i materiały dydaktyczne niezbędne do realizacji kształcenia zawodowego</a:t>
            </a:r>
            <a:endParaRPr lang="pl-PL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2" name="pole tekstowe 71">
            <a:extLst>
              <a:ext uri="{FF2B5EF4-FFF2-40B4-BE49-F238E27FC236}">
                <a16:creationId xmlns:a16="http://schemas.microsoft.com/office/drawing/2014/main" id="{D1F3375C-5E5A-4356-ABEA-30FE8916AAD7}"/>
              </a:ext>
            </a:extLst>
          </p:cNvPr>
          <p:cNvSpPr txBox="1"/>
          <p:nvPr/>
        </p:nvSpPr>
        <p:spPr>
          <a:xfrm>
            <a:off x="793660" y="2599509"/>
            <a:ext cx="10143668" cy="34355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indent="-228600">
              <a:lnSpc>
                <a:spcPct val="9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US" sz="2000" dirty="0">
              <a:effectLst/>
            </a:endParaRPr>
          </a:p>
        </p:txBody>
      </p:sp>
      <p:sp>
        <p:nvSpPr>
          <p:cNvPr id="30" name="pole tekstowe 29">
            <a:extLst>
              <a:ext uri="{FF2B5EF4-FFF2-40B4-BE49-F238E27FC236}">
                <a16:creationId xmlns:a16="http://schemas.microsoft.com/office/drawing/2014/main" id="{02DD6A9B-1A67-4CB2-B9C9-FD1E698BB253}"/>
              </a:ext>
            </a:extLst>
          </p:cNvPr>
          <p:cNvSpPr txBox="1"/>
          <p:nvPr/>
        </p:nvSpPr>
        <p:spPr>
          <a:xfrm>
            <a:off x="5406501" y="2627792"/>
            <a:ext cx="4121261" cy="13719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1200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Wśród efektów realizacji RPO WZ  w obszarze tematycznym kultura i turystyka można wymienić m.in.:</a:t>
            </a:r>
            <a:endParaRPr lang="pl-PL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pl-PL" sz="12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24 zabytki nieruchome objęte wsparciem </a:t>
            </a:r>
            <a:endParaRPr lang="pl-PL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pl-PL" sz="1200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41 - obiektów turystycznych i rekreacyjnych objętych wsparciem</a:t>
            </a:r>
            <a:endParaRPr lang="pl-PL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pl-PL" sz="1200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285 km szlaków turystycznych</a:t>
            </a:r>
            <a:endParaRPr lang="pl-PL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pole tekstowe 9">
            <a:extLst>
              <a:ext uri="{FF2B5EF4-FFF2-40B4-BE49-F238E27FC236}">
                <a16:creationId xmlns:a16="http://schemas.microsoft.com/office/drawing/2014/main" id="{A5DD5C85-88C0-4284-A812-73ADF2BECBD3}"/>
              </a:ext>
            </a:extLst>
          </p:cNvPr>
          <p:cNvSpPr txBox="1"/>
          <p:nvPr/>
        </p:nvSpPr>
        <p:spPr>
          <a:xfrm>
            <a:off x="5395693" y="4188917"/>
            <a:ext cx="3801668" cy="17671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1200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Wśród efektów realizacji RPO WZ  w obszarze tematycznym dostępność transportowa można wymienić m.in.:</a:t>
            </a:r>
            <a:endParaRPr lang="pl-PL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pl-PL" sz="12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Wybudowano 6 km nowych dróg, przebudowano lub zmodernizowano 107 km dróg</a:t>
            </a:r>
            <a:endParaRPr lang="pl-PL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pl-PL" sz="12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Przebudowano lub zmodernizowano 54 km linii kolejowych</a:t>
            </a:r>
            <a:endParaRPr lang="pl-PL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pl-PL" sz="120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Zakupiono lub zmodernizowano 105 jednostek taboru kolejowego</a:t>
            </a:r>
            <a:endParaRPr lang="pl-PL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25131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14">
            <a:extLst>
              <a:ext uri="{FF2B5EF4-FFF2-40B4-BE49-F238E27FC236}">
                <a16:creationId xmlns:a16="http://schemas.microsoft.com/office/drawing/2014/main" id="{DBF61EA3-B236-439E-9C0B-340980D56B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49017020-6238-4B52-A8C2-216EC2BED3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8638" y="386930"/>
            <a:ext cx="9236700" cy="118895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8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Wnioski</a:t>
            </a:r>
            <a:r>
              <a:rPr lang="en-US" sz="38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z </a:t>
            </a:r>
            <a:r>
              <a:rPr lang="en-US" sz="38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Modułu</a:t>
            </a:r>
            <a:r>
              <a:rPr lang="en-US" sz="38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II - EFEKTY REALIZACJI RPO WZ NA LATA 2014 - 2020</a:t>
            </a:r>
          </a:p>
        </p:txBody>
      </p:sp>
      <p:grpSp>
        <p:nvGrpSpPr>
          <p:cNvPr id="27" name="Group 16">
            <a:extLst>
              <a:ext uri="{FF2B5EF4-FFF2-40B4-BE49-F238E27FC236}">
                <a16:creationId xmlns:a16="http://schemas.microsoft.com/office/drawing/2014/main" id="{28FAF094-D087-493F-8DF9-A486C2D6BB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" y="1998368"/>
            <a:ext cx="11695083" cy="782176"/>
            <a:chOff x="-2" y="1998368"/>
            <a:chExt cx="11695083" cy="782176"/>
          </a:xfrm>
        </p:grpSpPr>
        <p:sp>
          <p:nvSpPr>
            <p:cNvPr id="28" name="Rectangle 17">
              <a:extLst>
                <a:ext uri="{FF2B5EF4-FFF2-40B4-BE49-F238E27FC236}">
                  <a16:creationId xmlns:a16="http://schemas.microsoft.com/office/drawing/2014/main" id="{8D7C88D8-5509-4514-925A-9CE148E5CB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11228040" y="2313027"/>
              <a:ext cx="781700" cy="15238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18">
              <a:extLst>
                <a:ext uri="{FF2B5EF4-FFF2-40B4-BE49-F238E27FC236}">
                  <a16:creationId xmlns:a16="http://schemas.microsoft.com/office/drawing/2014/main" id="{7275593D-F75E-4426-AE3E-2CDEFD228D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 flipV="1">
              <a:off x="-2" y="1998845"/>
              <a:ext cx="11454595" cy="7816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Rectangle 20">
            <a:extLst>
              <a:ext uri="{FF2B5EF4-FFF2-40B4-BE49-F238E27FC236}">
                <a16:creationId xmlns:a16="http://schemas.microsoft.com/office/drawing/2014/main" id="{E659831F-0D9A-4C63-9EBB-8435B85A44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3079"/>
            <a:ext cx="11383362" cy="414784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ole tekstowe 9">
            <a:extLst>
              <a:ext uri="{FF2B5EF4-FFF2-40B4-BE49-F238E27FC236}">
                <a16:creationId xmlns:a16="http://schemas.microsoft.com/office/drawing/2014/main" id="{2D6BBD0C-9C9A-44E6-94C3-4C15AA0DB563}"/>
              </a:ext>
            </a:extLst>
          </p:cNvPr>
          <p:cNvSpPr txBox="1"/>
          <p:nvPr/>
        </p:nvSpPr>
        <p:spPr>
          <a:xfrm>
            <a:off x="793660" y="2599509"/>
            <a:ext cx="10143668" cy="34355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2400" b="1" dirty="0">
                <a:effectLst/>
              </a:rPr>
              <a:t>SEKTOR ŚRODOWISKOWY</a:t>
            </a:r>
          </a:p>
          <a:p>
            <a:pPr lvl="0">
              <a:lnSpc>
                <a:spcPct val="90000"/>
              </a:lnSpc>
            </a:pPr>
            <a:endParaRPr lang="pl-PL" sz="2400" dirty="0"/>
          </a:p>
          <a:p>
            <a:pPr lvl="0">
              <a:lnSpc>
                <a:spcPct val="90000"/>
              </a:lnSpc>
            </a:pPr>
            <a:r>
              <a:rPr lang="en-US" sz="2400" dirty="0" err="1">
                <a:effectLst/>
              </a:rPr>
              <a:t>Łącznie</a:t>
            </a:r>
            <a:r>
              <a:rPr lang="en-US" sz="2400" dirty="0">
                <a:effectLst/>
              </a:rPr>
              <a:t> na </a:t>
            </a:r>
            <a:r>
              <a:rPr lang="en-US" sz="2400" dirty="0" err="1">
                <a:effectLst/>
              </a:rPr>
              <a:t>koniec</a:t>
            </a:r>
            <a:r>
              <a:rPr lang="en-US" sz="2400" dirty="0">
                <a:effectLst/>
              </a:rPr>
              <a:t> 2020 r. w ramach </a:t>
            </a:r>
            <a:r>
              <a:rPr lang="en-US" sz="2400" dirty="0" err="1">
                <a:effectLst/>
              </a:rPr>
              <a:t>sektora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środowiskowego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zawarto</a:t>
            </a:r>
            <a:r>
              <a:rPr lang="en-US" sz="2400" dirty="0">
                <a:effectLst/>
              </a:rPr>
              <a:t> 500 </a:t>
            </a:r>
            <a:r>
              <a:rPr lang="en-US" sz="2400" dirty="0" err="1">
                <a:effectLst/>
              </a:rPr>
              <a:t>umów</a:t>
            </a:r>
            <a:r>
              <a:rPr lang="en-US" sz="2400" dirty="0">
                <a:effectLst/>
              </a:rPr>
              <a:t> na </a:t>
            </a:r>
            <a:r>
              <a:rPr lang="en-US" sz="2400" dirty="0" err="1">
                <a:effectLst/>
              </a:rPr>
              <a:t>dofinansowanie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projektów</a:t>
            </a:r>
            <a:r>
              <a:rPr lang="en-US" sz="2400" dirty="0">
                <a:effectLst/>
              </a:rPr>
              <a:t>. </a:t>
            </a:r>
          </a:p>
          <a:p>
            <a:pPr lvl="0">
              <a:lnSpc>
                <a:spcPct val="90000"/>
              </a:lnSpc>
              <a:spcAft>
                <a:spcPts val="800"/>
              </a:spcAft>
            </a:pPr>
            <a:endParaRPr lang="pl-PL" sz="2400" dirty="0"/>
          </a:p>
          <a:p>
            <a:pPr lvl="0">
              <a:lnSpc>
                <a:spcPct val="90000"/>
              </a:lnSpc>
              <a:spcAft>
                <a:spcPts val="800"/>
              </a:spcAft>
            </a:pPr>
            <a:r>
              <a:rPr lang="en-US" sz="2400" dirty="0" err="1">
                <a:effectLst/>
              </a:rPr>
              <a:t>Łącznie</a:t>
            </a:r>
            <a:r>
              <a:rPr lang="en-US" sz="2400" dirty="0">
                <a:effectLst/>
              </a:rPr>
              <a:t> do </a:t>
            </a:r>
            <a:r>
              <a:rPr lang="en-US" sz="2400" dirty="0" err="1">
                <a:effectLst/>
              </a:rPr>
              <a:t>końca</a:t>
            </a:r>
            <a:r>
              <a:rPr lang="en-US" sz="2400" dirty="0">
                <a:effectLst/>
              </a:rPr>
              <a:t> 2020 r. </a:t>
            </a:r>
            <a:r>
              <a:rPr lang="en-US" sz="2400" dirty="0" err="1">
                <a:effectLst/>
              </a:rPr>
              <a:t>suma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wydatków</a:t>
            </a:r>
            <a:r>
              <a:rPr lang="en-US" sz="2400" dirty="0">
                <a:effectLst/>
              </a:rPr>
              <a:t> UE na </a:t>
            </a:r>
            <a:r>
              <a:rPr lang="en-US" sz="2400" dirty="0" err="1">
                <a:effectLst/>
              </a:rPr>
              <a:t>sektor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środowiska</a:t>
            </a:r>
            <a:r>
              <a:rPr lang="en-US" sz="2400" dirty="0">
                <a:effectLst/>
              </a:rPr>
              <a:t> </a:t>
            </a:r>
            <a:r>
              <a:rPr lang="en-US" sz="2400" dirty="0" err="1">
                <a:effectLst/>
              </a:rPr>
              <a:t>wyniosła</a:t>
            </a:r>
            <a:r>
              <a:rPr lang="en-US" sz="2400" dirty="0">
                <a:effectLst/>
              </a:rPr>
              <a:t> 1 264 854 860,49 </a:t>
            </a:r>
            <a:r>
              <a:rPr lang="en-US" sz="2400" dirty="0" err="1">
                <a:effectLst/>
              </a:rPr>
              <a:t>zł</a:t>
            </a:r>
            <a:r>
              <a:rPr lang="en-US" sz="2400" dirty="0">
                <a:effectLst/>
              </a:rPr>
              <a:t>. </a:t>
            </a:r>
          </a:p>
          <a:p>
            <a:pPr indent="-228600">
              <a:lnSpc>
                <a:spcPct val="9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US" sz="24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454729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7" name="Rectangle 76">
            <a:extLst>
              <a:ext uri="{FF2B5EF4-FFF2-40B4-BE49-F238E27FC236}">
                <a16:creationId xmlns:a16="http://schemas.microsoft.com/office/drawing/2014/main" id="{081EA652-8C6A-4E69-BEB9-1708094745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9" name="Right Triangle 78">
            <a:extLst>
              <a:ext uri="{FF2B5EF4-FFF2-40B4-BE49-F238E27FC236}">
                <a16:creationId xmlns:a16="http://schemas.microsoft.com/office/drawing/2014/main" id="{5298780A-33B9-4EA2-8F67-DE68AD6284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7F488E8B-4E1E-4402-8935-D4E6C02615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49017020-6238-4B52-A8C2-216EC2BED3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5240" y="1050595"/>
            <a:ext cx="8074815" cy="1618489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4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Wnioski z Modułu II - EFEKTY REALIZACJI RPO WZ NA LATA 2014 - 2020</a:t>
            </a:r>
          </a:p>
        </p:txBody>
      </p:sp>
      <p:sp>
        <p:nvSpPr>
          <p:cNvPr id="23" name="pole tekstowe 22">
            <a:extLst>
              <a:ext uri="{FF2B5EF4-FFF2-40B4-BE49-F238E27FC236}">
                <a16:creationId xmlns:a16="http://schemas.microsoft.com/office/drawing/2014/main" id="{422DB834-342C-4897-83AF-E62141CEE77A}"/>
              </a:ext>
            </a:extLst>
          </p:cNvPr>
          <p:cNvSpPr txBox="1"/>
          <p:nvPr/>
        </p:nvSpPr>
        <p:spPr>
          <a:xfrm>
            <a:off x="1285240" y="2969469"/>
            <a:ext cx="8074815" cy="280039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  <a:spcAft>
                <a:spcPts val="800"/>
              </a:spcAft>
            </a:pPr>
            <a:r>
              <a:rPr lang="en-US" sz="1700" dirty="0" err="1">
                <a:effectLst/>
              </a:rPr>
              <a:t>Wśród</a:t>
            </a:r>
            <a:r>
              <a:rPr lang="en-US" sz="1700" dirty="0">
                <a:effectLst/>
              </a:rPr>
              <a:t> </a:t>
            </a:r>
            <a:r>
              <a:rPr lang="en-US" sz="1700" dirty="0" err="1">
                <a:effectLst/>
              </a:rPr>
              <a:t>efektów</a:t>
            </a:r>
            <a:r>
              <a:rPr lang="en-US" sz="1700" dirty="0">
                <a:effectLst/>
              </a:rPr>
              <a:t> </a:t>
            </a:r>
            <a:r>
              <a:rPr lang="en-US" sz="1700" dirty="0" err="1">
                <a:effectLst/>
              </a:rPr>
              <a:t>można</a:t>
            </a:r>
            <a:r>
              <a:rPr lang="en-US" sz="1700" dirty="0">
                <a:effectLst/>
              </a:rPr>
              <a:t> </a:t>
            </a:r>
            <a:r>
              <a:rPr lang="en-US" sz="1700" dirty="0" err="1">
                <a:effectLst/>
              </a:rPr>
              <a:t>wymienić</a:t>
            </a:r>
            <a:r>
              <a:rPr lang="en-US" sz="1700" dirty="0">
                <a:effectLst/>
              </a:rPr>
              <a:t>:</a:t>
            </a:r>
          </a:p>
          <a:p>
            <a:pPr marL="342900" lvl="0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700" dirty="0">
                <a:effectLst/>
              </a:rPr>
              <a:t>239 </a:t>
            </a:r>
            <a:r>
              <a:rPr lang="en-US" sz="1700" dirty="0" err="1">
                <a:effectLst/>
              </a:rPr>
              <a:t>jednostek</a:t>
            </a:r>
            <a:r>
              <a:rPr lang="en-US" sz="1700" dirty="0">
                <a:effectLst/>
              </a:rPr>
              <a:t> </a:t>
            </a:r>
            <a:r>
              <a:rPr lang="en-US" sz="1700" dirty="0" err="1">
                <a:effectLst/>
              </a:rPr>
              <a:t>wytwarzania</a:t>
            </a:r>
            <a:r>
              <a:rPr lang="en-US" sz="1700" dirty="0">
                <a:effectLst/>
              </a:rPr>
              <a:t> </a:t>
            </a:r>
            <a:r>
              <a:rPr lang="en-US" sz="1700" dirty="0" err="1">
                <a:effectLst/>
              </a:rPr>
              <a:t>energii</a:t>
            </a:r>
            <a:r>
              <a:rPr lang="en-US" sz="1700" dirty="0">
                <a:effectLst/>
              </a:rPr>
              <a:t> </a:t>
            </a:r>
            <a:r>
              <a:rPr lang="en-US" sz="1700" dirty="0" err="1">
                <a:effectLst/>
              </a:rPr>
              <a:t>elektrycznej</a:t>
            </a:r>
            <a:r>
              <a:rPr lang="en-US" sz="1700" dirty="0">
                <a:effectLst/>
              </a:rPr>
              <a:t> z OZE</a:t>
            </a:r>
          </a:p>
          <a:p>
            <a:pPr marL="342900" lvl="0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700" dirty="0">
                <a:effectLst/>
              </a:rPr>
              <a:t>40 </a:t>
            </a:r>
            <a:r>
              <a:rPr lang="en-US" sz="1700" dirty="0" err="1">
                <a:effectLst/>
              </a:rPr>
              <a:t>jednostek</a:t>
            </a:r>
            <a:r>
              <a:rPr lang="en-US" sz="1700" dirty="0">
                <a:effectLst/>
              </a:rPr>
              <a:t> </a:t>
            </a:r>
            <a:r>
              <a:rPr lang="en-US" sz="1700" dirty="0" err="1">
                <a:effectLst/>
              </a:rPr>
              <a:t>wytwarzania</a:t>
            </a:r>
            <a:r>
              <a:rPr lang="en-US" sz="1700" dirty="0">
                <a:effectLst/>
              </a:rPr>
              <a:t> </a:t>
            </a:r>
            <a:r>
              <a:rPr lang="en-US" sz="1700" dirty="0" err="1">
                <a:effectLst/>
              </a:rPr>
              <a:t>energii</a:t>
            </a:r>
            <a:r>
              <a:rPr lang="en-US" sz="1700" dirty="0">
                <a:effectLst/>
              </a:rPr>
              <a:t> </a:t>
            </a:r>
            <a:r>
              <a:rPr lang="en-US" sz="1700" dirty="0" err="1">
                <a:effectLst/>
              </a:rPr>
              <a:t>cieplnej</a:t>
            </a:r>
            <a:r>
              <a:rPr lang="en-US" sz="1700" dirty="0">
                <a:effectLst/>
              </a:rPr>
              <a:t> z OZE</a:t>
            </a:r>
          </a:p>
          <a:p>
            <a:pPr marL="342900" lvl="0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700" dirty="0">
                <a:effectLst/>
              </a:rPr>
              <a:t>86 </a:t>
            </a:r>
            <a:r>
              <a:rPr lang="en-US" sz="1700" dirty="0" err="1">
                <a:effectLst/>
              </a:rPr>
              <a:t>zmodernizowanych</a:t>
            </a:r>
            <a:r>
              <a:rPr lang="en-US" sz="1700" dirty="0">
                <a:effectLst/>
              </a:rPr>
              <a:t> </a:t>
            </a:r>
            <a:r>
              <a:rPr lang="en-US" sz="1700" dirty="0" err="1">
                <a:effectLst/>
              </a:rPr>
              <a:t>energetycznie</a:t>
            </a:r>
            <a:r>
              <a:rPr lang="en-US" sz="1700" dirty="0">
                <a:effectLst/>
              </a:rPr>
              <a:t> </a:t>
            </a:r>
            <a:r>
              <a:rPr lang="en-US" sz="1700" dirty="0" err="1">
                <a:effectLst/>
              </a:rPr>
              <a:t>budynków</a:t>
            </a:r>
            <a:endParaRPr lang="en-US" sz="1700" dirty="0">
              <a:effectLst/>
            </a:endParaRPr>
          </a:p>
          <a:p>
            <a:pPr marL="342900" lvl="0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700" dirty="0">
                <a:effectLst/>
              </a:rPr>
              <a:t>571 </a:t>
            </a:r>
            <a:r>
              <a:rPr lang="en-US" sz="1700" dirty="0" err="1">
                <a:effectLst/>
              </a:rPr>
              <a:t>gospodarstw</a:t>
            </a:r>
            <a:r>
              <a:rPr lang="en-US" sz="1700" dirty="0">
                <a:effectLst/>
              </a:rPr>
              <a:t> </a:t>
            </a:r>
            <a:r>
              <a:rPr lang="en-US" sz="1700" dirty="0" err="1">
                <a:effectLst/>
              </a:rPr>
              <a:t>domowych</a:t>
            </a:r>
            <a:r>
              <a:rPr lang="en-US" sz="1700" dirty="0">
                <a:effectLst/>
              </a:rPr>
              <a:t> z </a:t>
            </a:r>
            <a:r>
              <a:rPr lang="en-US" sz="1700" dirty="0" err="1">
                <a:effectLst/>
              </a:rPr>
              <a:t>ulepszoną</a:t>
            </a:r>
            <a:r>
              <a:rPr lang="en-US" sz="1700" dirty="0">
                <a:effectLst/>
              </a:rPr>
              <a:t> </a:t>
            </a:r>
            <a:r>
              <a:rPr lang="en-US" sz="1700" dirty="0" err="1">
                <a:effectLst/>
              </a:rPr>
              <a:t>klasą</a:t>
            </a:r>
            <a:r>
              <a:rPr lang="en-US" sz="1700" dirty="0">
                <a:effectLst/>
              </a:rPr>
              <a:t> </a:t>
            </a:r>
            <a:r>
              <a:rPr lang="en-US" sz="1700" dirty="0" err="1">
                <a:effectLst/>
              </a:rPr>
              <a:t>energetyczną</a:t>
            </a:r>
            <a:endParaRPr lang="en-US" sz="1700" dirty="0">
              <a:effectLst/>
            </a:endParaRPr>
          </a:p>
          <a:p>
            <a:pPr marL="342900" lvl="0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700" dirty="0">
                <a:effectLst/>
              </a:rPr>
              <a:t>10 </a:t>
            </a:r>
            <a:r>
              <a:rPr lang="en-US" sz="1700" dirty="0" err="1">
                <a:effectLst/>
              </a:rPr>
              <a:t>wspartych</a:t>
            </a:r>
            <a:r>
              <a:rPr lang="en-US" sz="1700" dirty="0">
                <a:effectLst/>
              </a:rPr>
              <a:t> </a:t>
            </a:r>
            <a:r>
              <a:rPr lang="en-US" sz="1700" dirty="0" err="1">
                <a:effectLst/>
              </a:rPr>
              <a:t>oczyszczalni</a:t>
            </a:r>
            <a:r>
              <a:rPr lang="en-US" sz="1700" dirty="0">
                <a:effectLst/>
              </a:rPr>
              <a:t> </a:t>
            </a:r>
            <a:r>
              <a:rPr lang="en-US" sz="1700" dirty="0" err="1">
                <a:effectLst/>
              </a:rPr>
              <a:t>ścieków</a:t>
            </a:r>
            <a:r>
              <a:rPr lang="en-US" sz="1700" dirty="0">
                <a:effectLst/>
              </a:rPr>
              <a:t> </a:t>
            </a:r>
            <a:r>
              <a:rPr lang="en-US" sz="1700" dirty="0" err="1">
                <a:effectLst/>
              </a:rPr>
              <a:t>komunalnych</a:t>
            </a:r>
            <a:endParaRPr lang="en-US" sz="1700" dirty="0">
              <a:effectLst/>
            </a:endParaRPr>
          </a:p>
          <a:p>
            <a:pPr marL="342900" lvl="0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700" dirty="0">
                <a:effectLst/>
              </a:rPr>
              <a:t>39 km </a:t>
            </a:r>
            <a:r>
              <a:rPr lang="en-US" sz="1700" dirty="0" err="1">
                <a:effectLst/>
              </a:rPr>
              <a:t>sieci</a:t>
            </a:r>
            <a:r>
              <a:rPr lang="en-US" sz="1700" dirty="0">
                <a:effectLst/>
              </a:rPr>
              <a:t> </a:t>
            </a:r>
            <a:r>
              <a:rPr lang="en-US" sz="1700" dirty="0" err="1">
                <a:effectLst/>
              </a:rPr>
              <a:t>kanalizacji</a:t>
            </a:r>
            <a:r>
              <a:rPr lang="en-US" sz="1700" dirty="0">
                <a:effectLst/>
              </a:rPr>
              <a:t> </a:t>
            </a:r>
            <a:r>
              <a:rPr lang="en-US" sz="1700" dirty="0" err="1">
                <a:effectLst/>
              </a:rPr>
              <a:t>sanitarnej</a:t>
            </a:r>
            <a:r>
              <a:rPr lang="en-US" sz="1700" dirty="0">
                <a:effectLst/>
              </a:rPr>
              <a:t> </a:t>
            </a:r>
            <a:r>
              <a:rPr lang="en-US" sz="1700" dirty="0" err="1">
                <a:effectLst/>
              </a:rPr>
              <a:t>i</a:t>
            </a:r>
            <a:r>
              <a:rPr lang="en-US" sz="1700" dirty="0">
                <a:effectLst/>
              </a:rPr>
              <a:t>  30 km </a:t>
            </a:r>
            <a:r>
              <a:rPr lang="en-US" sz="1700" dirty="0" err="1">
                <a:effectLst/>
              </a:rPr>
              <a:t>sieci</a:t>
            </a:r>
            <a:r>
              <a:rPr lang="en-US" sz="1700" dirty="0">
                <a:effectLst/>
              </a:rPr>
              <a:t> </a:t>
            </a:r>
            <a:r>
              <a:rPr lang="en-US" sz="1700" dirty="0" err="1">
                <a:effectLst/>
              </a:rPr>
              <a:t>wodociągowej</a:t>
            </a:r>
            <a:endParaRPr lang="en-US" sz="1700" dirty="0">
              <a:effectLst/>
            </a:endParaRPr>
          </a:p>
          <a:p>
            <a:pPr marL="342900" lvl="0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700" dirty="0">
                <a:effectLst/>
              </a:rPr>
              <a:t>34 </a:t>
            </a:r>
            <a:r>
              <a:rPr lang="en-US" sz="1700" dirty="0" err="1">
                <a:effectLst/>
              </a:rPr>
              <a:t>wozy</a:t>
            </a:r>
            <a:r>
              <a:rPr lang="en-US" sz="1700" dirty="0">
                <a:effectLst/>
              </a:rPr>
              <a:t> </a:t>
            </a:r>
            <a:r>
              <a:rPr lang="en-US" sz="1700" dirty="0" err="1">
                <a:effectLst/>
              </a:rPr>
              <a:t>pożarnicze</a:t>
            </a:r>
            <a:r>
              <a:rPr lang="en-US" sz="1700" dirty="0">
                <a:effectLst/>
              </a:rPr>
              <a:t> </a:t>
            </a:r>
            <a:r>
              <a:rPr lang="en-US" sz="1700" dirty="0" err="1">
                <a:effectLst/>
              </a:rPr>
              <a:t>wyposażone</a:t>
            </a:r>
            <a:r>
              <a:rPr lang="en-US" sz="1700" dirty="0">
                <a:effectLst/>
              </a:rPr>
              <a:t> w </a:t>
            </a:r>
            <a:r>
              <a:rPr lang="en-US" sz="1700" dirty="0" err="1">
                <a:effectLst/>
              </a:rPr>
              <a:t>sprzęt</a:t>
            </a:r>
            <a:r>
              <a:rPr lang="en-US" sz="1700" dirty="0">
                <a:effectLst/>
              </a:rPr>
              <a:t> do </a:t>
            </a:r>
            <a:r>
              <a:rPr lang="en-US" sz="1700" dirty="0" err="1">
                <a:effectLst/>
              </a:rPr>
              <a:t>prowadzenia</a:t>
            </a:r>
            <a:r>
              <a:rPr lang="en-US" sz="1700" dirty="0">
                <a:effectLst/>
              </a:rPr>
              <a:t> </a:t>
            </a:r>
            <a:r>
              <a:rPr lang="en-US" sz="1700" dirty="0" err="1">
                <a:effectLst/>
              </a:rPr>
              <a:t>akcji</a:t>
            </a:r>
            <a:r>
              <a:rPr lang="en-US" sz="1700" dirty="0">
                <a:effectLst/>
              </a:rPr>
              <a:t> </a:t>
            </a:r>
            <a:r>
              <a:rPr lang="en-US" sz="1700" dirty="0" err="1">
                <a:effectLst/>
              </a:rPr>
              <a:t>ratowniczych</a:t>
            </a:r>
            <a:r>
              <a:rPr lang="en-US" sz="1700" dirty="0">
                <a:effectLst/>
              </a:rPr>
              <a:t> </a:t>
            </a:r>
            <a:r>
              <a:rPr lang="en-US" sz="1700" dirty="0" err="1">
                <a:effectLst/>
              </a:rPr>
              <a:t>i</a:t>
            </a:r>
            <a:r>
              <a:rPr lang="en-US" sz="1700" dirty="0">
                <a:effectLst/>
              </a:rPr>
              <a:t> </a:t>
            </a:r>
            <a:r>
              <a:rPr lang="en-US" sz="1700" dirty="0" err="1">
                <a:effectLst/>
              </a:rPr>
              <a:t>usuwania</a:t>
            </a:r>
            <a:r>
              <a:rPr lang="en-US" sz="1700" dirty="0">
                <a:effectLst/>
              </a:rPr>
              <a:t> </a:t>
            </a:r>
            <a:r>
              <a:rPr lang="en-US" sz="1700" dirty="0" err="1">
                <a:effectLst/>
              </a:rPr>
              <a:t>skutków</a:t>
            </a:r>
            <a:r>
              <a:rPr lang="en-US" sz="1700" dirty="0">
                <a:effectLst/>
              </a:rPr>
              <a:t> </a:t>
            </a:r>
            <a:r>
              <a:rPr lang="en-US" sz="1700" dirty="0" err="1">
                <a:effectLst/>
              </a:rPr>
              <a:t>katastrof</a:t>
            </a:r>
            <a:endParaRPr lang="en-US" sz="1700" dirty="0">
              <a:effectLst/>
            </a:endParaRPr>
          </a:p>
          <a:p>
            <a:pPr marL="342900" lvl="0" indent="-228600">
              <a:lnSpc>
                <a:spcPct val="9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700" dirty="0">
                <a:effectLst/>
              </a:rPr>
              <a:t>65 ha </a:t>
            </a:r>
            <a:r>
              <a:rPr lang="en-US" sz="1700" dirty="0" err="1">
                <a:effectLst/>
              </a:rPr>
              <a:t>powierzchni</a:t>
            </a:r>
            <a:r>
              <a:rPr lang="en-US" sz="1700" dirty="0">
                <a:effectLst/>
              </a:rPr>
              <a:t> </a:t>
            </a:r>
            <a:r>
              <a:rPr lang="en-US" sz="1700" dirty="0" err="1">
                <a:effectLst/>
              </a:rPr>
              <a:t>siedlisk</a:t>
            </a:r>
            <a:r>
              <a:rPr lang="en-US" sz="1700" dirty="0">
                <a:effectLst/>
              </a:rPr>
              <a:t> </a:t>
            </a:r>
            <a:r>
              <a:rPr lang="en-US" sz="1700" dirty="0" err="1">
                <a:effectLst/>
              </a:rPr>
              <a:t>wspartych</a:t>
            </a:r>
            <a:r>
              <a:rPr lang="en-US" sz="1700" dirty="0">
                <a:effectLst/>
              </a:rPr>
              <a:t> w </a:t>
            </a:r>
            <a:r>
              <a:rPr lang="en-US" sz="1700" dirty="0" err="1">
                <a:effectLst/>
              </a:rPr>
              <a:t>zakresie</a:t>
            </a:r>
            <a:r>
              <a:rPr lang="en-US" sz="1700" dirty="0">
                <a:effectLst/>
              </a:rPr>
              <a:t> </a:t>
            </a:r>
            <a:r>
              <a:rPr lang="en-US" sz="1700" dirty="0" err="1">
                <a:effectLst/>
              </a:rPr>
              <a:t>uzyskania</a:t>
            </a:r>
            <a:r>
              <a:rPr lang="en-US" sz="1700" dirty="0">
                <a:effectLst/>
              </a:rPr>
              <a:t> </a:t>
            </a:r>
            <a:r>
              <a:rPr lang="en-US" sz="1700" dirty="0" err="1">
                <a:effectLst/>
              </a:rPr>
              <a:t>lepszego</a:t>
            </a:r>
            <a:r>
              <a:rPr lang="en-US" sz="1700" dirty="0">
                <a:effectLst/>
              </a:rPr>
              <a:t> </a:t>
            </a:r>
            <a:r>
              <a:rPr lang="en-US" sz="1700" dirty="0" err="1">
                <a:effectLst/>
              </a:rPr>
              <a:t>statusu</a:t>
            </a:r>
            <a:r>
              <a:rPr lang="en-US" sz="1700" dirty="0">
                <a:effectLst/>
              </a:rPr>
              <a:t> </a:t>
            </a:r>
            <a:r>
              <a:rPr lang="en-US" sz="1700" dirty="0" err="1">
                <a:effectLst/>
              </a:rPr>
              <a:t>ochrony</a:t>
            </a:r>
            <a:endParaRPr lang="en-US" sz="1700" dirty="0">
              <a:effectLst/>
            </a:endParaRPr>
          </a:p>
        </p:txBody>
      </p:sp>
      <p:sp>
        <p:nvSpPr>
          <p:cNvPr id="72" name="pole tekstowe 71">
            <a:extLst>
              <a:ext uri="{FF2B5EF4-FFF2-40B4-BE49-F238E27FC236}">
                <a16:creationId xmlns:a16="http://schemas.microsoft.com/office/drawing/2014/main" id="{D1F3375C-5E5A-4356-ABEA-30FE8916AAD7}"/>
              </a:ext>
            </a:extLst>
          </p:cNvPr>
          <p:cNvSpPr txBox="1"/>
          <p:nvPr/>
        </p:nvSpPr>
        <p:spPr>
          <a:xfrm>
            <a:off x="793660" y="2599509"/>
            <a:ext cx="10143668" cy="34355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indent="-228600">
              <a:lnSpc>
                <a:spcPct val="9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US" sz="2000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6953930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27B6D9B-5DC0-49FB-A3FC-FC38862FA4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2245809"/>
            <a:ext cx="9144000" cy="1564716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pl-PL" sz="48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REKOMENDACJE</a:t>
            </a:r>
            <a:endParaRPr lang="en-US" sz="48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7" name="Freeform 14">
            <a:extLst>
              <a:ext uri="{FF2B5EF4-FFF2-40B4-BE49-F238E27FC236}">
                <a16:creationId xmlns:a16="http://schemas.microsoft.com/office/drawing/2014/main" id="{C66F2F30-5DC0-44A0-BFA6-E12F46ED16D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5920619" cy="2130951"/>
          </a:xfrm>
          <a:custGeom>
            <a:avLst/>
            <a:gdLst>
              <a:gd name="connsiteX0" fmla="*/ 0 w 5920619"/>
              <a:gd name="connsiteY0" fmla="*/ 0 h 2130951"/>
              <a:gd name="connsiteX1" fmla="*/ 3191370 w 5920619"/>
              <a:gd name="connsiteY1" fmla="*/ 0 h 2130951"/>
              <a:gd name="connsiteX2" fmla="*/ 3346315 w 5920619"/>
              <a:gd name="connsiteY2" fmla="*/ 0 h 2130951"/>
              <a:gd name="connsiteX3" fmla="*/ 5920619 w 5920619"/>
              <a:gd name="connsiteY3" fmla="*/ 0 h 2130951"/>
              <a:gd name="connsiteX4" fmla="*/ 4936971 w 5920619"/>
              <a:gd name="connsiteY4" fmla="*/ 2130951 h 2130951"/>
              <a:gd name="connsiteX5" fmla="*/ 0 w 5920619"/>
              <a:gd name="connsiteY5" fmla="*/ 2130951 h 21309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920619" h="2130951">
                <a:moveTo>
                  <a:pt x="0" y="0"/>
                </a:moveTo>
                <a:lnTo>
                  <a:pt x="3191370" y="0"/>
                </a:lnTo>
                <a:lnTo>
                  <a:pt x="3346315" y="0"/>
                </a:lnTo>
                <a:lnTo>
                  <a:pt x="5920619" y="0"/>
                </a:lnTo>
                <a:lnTo>
                  <a:pt x="4936971" y="2130951"/>
                </a:lnTo>
                <a:lnTo>
                  <a:pt x="0" y="2130951"/>
                </a:lnTo>
                <a:close/>
              </a:path>
            </a:pathLst>
          </a:cu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Freeform 21">
            <a:extLst>
              <a:ext uri="{FF2B5EF4-FFF2-40B4-BE49-F238E27FC236}">
                <a16:creationId xmlns:a16="http://schemas.microsoft.com/office/drawing/2014/main" id="{85872F57-7F42-4F97-8391-DDC8D0054C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097839" y="0"/>
            <a:ext cx="7094160" cy="2130952"/>
          </a:xfrm>
          <a:custGeom>
            <a:avLst/>
            <a:gdLst>
              <a:gd name="connsiteX0" fmla="*/ 4417853 w 7094160"/>
              <a:gd name="connsiteY0" fmla="*/ 0 h 2130952"/>
              <a:gd name="connsiteX1" fmla="*/ 7094160 w 7094160"/>
              <a:gd name="connsiteY1" fmla="*/ 0 h 2130952"/>
              <a:gd name="connsiteX2" fmla="*/ 7094160 w 7094160"/>
              <a:gd name="connsiteY2" fmla="*/ 2130552 h 2130952"/>
              <a:gd name="connsiteX3" fmla="*/ 5920619 w 7094160"/>
              <a:gd name="connsiteY3" fmla="*/ 2130552 h 2130952"/>
              <a:gd name="connsiteX4" fmla="*/ 5920619 w 7094160"/>
              <a:gd name="connsiteY4" fmla="*/ 2130952 h 2130952"/>
              <a:gd name="connsiteX5" fmla="*/ 2729249 w 7094160"/>
              <a:gd name="connsiteY5" fmla="*/ 2130952 h 2130952"/>
              <a:gd name="connsiteX6" fmla="*/ 2574304 w 7094160"/>
              <a:gd name="connsiteY6" fmla="*/ 2130952 h 2130952"/>
              <a:gd name="connsiteX7" fmla="*/ 0 w 7094160"/>
              <a:gd name="connsiteY7" fmla="*/ 2130952 h 2130952"/>
              <a:gd name="connsiteX8" fmla="*/ 983648 w 7094160"/>
              <a:gd name="connsiteY8" fmla="*/ 1 h 2130952"/>
              <a:gd name="connsiteX9" fmla="*/ 4417853 w 7094160"/>
              <a:gd name="connsiteY9" fmla="*/ 1 h 21309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094160" h="2130952">
                <a:moveTo>
                  <a:pt x="4417853" y="0"/>
                </a:moveTo>
                <a:lnTo>
                  <a:pt x="7094160" y="0"/>
                </a:lnTo>
                <a:lnTo>
                  <a:pt x="7094160" y="2130552"/>
                </a:lnTo>
                <a:lnTo>
                  <a:pt x="5920619" y="2130552"/>
                </a:lnTo>
                <a:lnTo>
                  <a:pt x="5920619" y="2130952"/>
                </a:lnTo>
                <a:lnTo>
                  <a:pt x="2729249" y="2130952"/>
                </a:lnTo>
                <a:lnTo>
                  <a:pt x="2574304" y="2130952"/>
                </a:lnTo>
                <a:lnTo>
                  <a:pt x="0" y="2130952"/>
                </a:lnTo>
                <a:lnTo>
                  <a:pt x="983648" y="1"/>
                </a:lnTo>
                <a:lnTo>
                  <a:pt x="4417853" y="1"/>
                </a:lnTo>
                <a:close/>
              </a:path>
            </a:pathLst>
          </a:custGeom>
          <a:solidFill>
            <a:srgbClr val="7F7F7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21" name="Freeform: Shape 20">
            <a:extLst>
              <a:ext uri="{FF2B5EF4-FFF2-40B4-BE49-F238E27FC236}">
                <a16:creationId xmlns:a16="http://schemas.microsoft.com/office/drawing/2014/main" id="{04DC2037-48A0-4F22-B9D4-8EAEBC780AB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149721" y="4682920"/>
            <a:ext cx="4522796" cy="2175080"/>
          </a:xfrm>
          <a:custGeom>
            <a:avLst/>
            <a:gdLst>
              <a:gd name="connsiteX0" fmla="*/ 3515449 w 4522796"/>
              <a:gd name="connsiteY0" fmla="*/ 0 h 2175080"/>
              <a:gd name="connsiteX1" fmla="*/ 0 w 4522796"/>
              <a:gd name="connsiteY1" fmla="*/ 0 h 2175080"/>
              <a:gd name="connsiteX2" fmla="*/ 0 w 4522796"/>
              <a:gd name="connsiteY2" fmla="*/ 2175080 h 2175080"/>
              <a:gd name="connsiteX3" fmla="*/ 4522796 w 4522796"/>
              <a:gd name="connsiteY3" fmla="*/ 2175080 h 2175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22796" h="2175080">
                <a:moveTo>
                  <a:pt x="3515449" y="0"/>
                </a:moveTo>
                <a:lnTo>
                  <a:pt x="0" y="0"/>
                </a:lnTo>
                <a:lnTo>
                  <a:pt x="0" y="2175080"/>
                </a:lnTo>
                <a:lnTo>
                  <a:pt x="4522796" y="2175080"/>
                </a:ln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b="1"/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0006CBFD-ADA0-43D1-9332-9C34CA1C76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266810" y="4682920"/>
            <a:ext cx="5925190" cy="2175080"/>
          </a:xfrm>
          <a:custGeom>
            <a:avLst/>
            <a:gdLst>
              <a:gd name="connsiteX0" fmla="*/ 1007347 w 5925190"/>
              <a:gd name="connsiteY0" fmla="*/ 0 h 2175080"/>
              <a:gd name="connsiteX1" fmla="*/ 5925190 w 5925190"/>
              <a:gd name="connsiteY1" fmla="*/ 0 h 2175080"/>
              <a:gd name="connsiteX2" fmla="*/ 5925190 w 5925190"/>
              <a:gd name="connsiteY2" fmla="*/ 2175080 h 2175080"/>
              <a:gd name="connsiteX3" fmla="*/ 0 w 5925190"/>
              <a:gd name="connsiteY3" fmla="*/ 2175080 h 2175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925190" h="2175080">
                <a:moveTo>
                  <a:pt x="1007347" y="0"/>
                </a:moveTo>
                <a:lnTo>
                  <a:pt x="5925190" y="0"/>
                </a:lnTo>
                <a:lnTo>
                  <a:pt x="5925190" y="2175080"/>
                </a:lnTo>
                <a:lnTo>
                  <a:pt x="0" y="217508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5" name="Freeform 25">
            <a:extLst>
              <a:ext uri="{FF2B5EF4-FFF2-40B4-BE49-F238E27FC236}">
                <a16:creationId xmlns:a16="http://schemas.microsoft.com/office/drawing/2014/main" id="{2B931666-F28F-45F3-A074-66D2272D58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682920"/>
            <a:ext cx="7114535" cy="2175080"/>
          </a:xfrm>
          <a:custGeom>
            <a:avLst/>
            <a:gdLst>
              <a:gd name="connsiteX0" fmla="*/ 0 w 7114535"/>
              <a:gd name="connsiteY0" fmla="*/ 0 h 2175080"/>
              <a:gd name="connsiteX1" fmla="*/ 1189345 w 7114535"/>
              <a:gd name="connsiteY1" fmla="*/ 0 h 2175080"/>
              <a:gd name="connsiteX2" fmla="*/ 7114535 w 7114535"/>
              <a:gd name="connsiteY2" fmla="*/ 0 h 2175080"/>
              <a:gd name="connsiteX3" fmla="*/ 6107188 w 7114535"/>
              <a:gd name="connsiteY3" fmla="*/ 2175080 h 2175080"/>
              <a:gd name="connsiteX4" fmla="*/ 1189345 w 7114535"/>
              <a:gd name="connsiteY4" fmla="*/ 2175080 h 2175080"/>
              <a:gd name="connsiteX5" fmla="*/ 0 w 7114535"/>
              <a:gd name="connsiteY5" fmla="*/ 2175080 h 21750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4535" h="2175080">
                <a:moveTo>
                  <a:pt x="0" y="0"/>
                </a:moveTo>
                <a:lnTo>
                  <a:pt x="1189345" y="0"/>
                </a:lnTo>
                <a:lnTo>
                  <a:pt x="7114535" y="0"/>
                </a:lnTo>
                <a:lnTo>
                  <a:pt x="6107188" y="2175080"/>
                </a:lnTo>
                <a:lnTo>
                  <a:pt x="1189345" y="2175080"/>
                </a:lnTo>
                <a:lnTo>
                  <a:pt x="0" y="2175080"/>
                </a:lnTo>
                <a:close/>
              </a:path>
            </a:pathLst>
          </a:custGeom>
          <a:solidFill>
            <a:srgbClr val="7F7F7F">
              <a:alpha val="4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60186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9B1E43E-D8BD-4A7A-B05D-60CC62BC99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3363" y="365760"/>
            <a:ext cx="9367203" cy="1188720"/>
          </a:xfrm>
        </p:spPr>
        <p:txBody>
          <a:bodyPr>
            <a:normAutofit/>
          </a:bodyPr>
          <a:lstStyle/>
          <a:p>
            <a:r>
              <a:rPr lang="pl-PL" sz="3700" b="1" kern="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SEKTOR GOSPODARCZY</a:t>
            </a:r>
            <a:br>
              <a:rPr lang="pl-PL" sz="3700" b="1" kern="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pl-PL" sz="3700" dirty="0"/>
          </a:p>
        </p:txBody>
      </p:sp>
      <p:sp>
        <p:nvSpPr>
          <p:cNvPr id="5" name="Freeform: Shape 7">
            <a:extLst>
              <a:ext uri="{FF2B5EF4-FFF2-40B4-BE49-F238E27FC236}">
                <a16:creationId xmlns:a16="http://schemas.microsoft.com/office/drawing/2014/main" id="{7CB4857B-ED7C-444D-9F04-2F885114A1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764099" cy="1558212"/>
          </a:xfrm>
          <a:custGeom>
            <a:avLst/>
            <a:gdLst>
              <a:gd name="connsiteX0" fmla="*/ 0 w 1764099"/>
              <a:gd name="connsiteY0" fmla="*/ 0 h 1558212"/>
              <a:gd name="connsiteX1" fmla="*/ 1764099 w 1764099"/>
              <a:gd name="connsiteY1" fmla="*/ 0 h 1558212"/>
              <a:gd name="connsiteX2" fmla="*/ 1042087 w 1764099"/>
              <a:gd name="connsiteY2" fmla="*/ 1558212 h 1558212"/>
              <a:gd name="connsiteX3" fmla="*/ 0 w 1764099"/>
              <a:gd name="connsiteY3" fmla="*/ 1558212 h 1558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4099" h="1558212">
                <a:moveTo>
                  <a:pt x="0" y="0"/>
                </a:moveTo>
                <a:lnTo>
                  <a:pt x="1764099" y="0"/>
                </a:lnTo>
                <a:lnTo>
                  <a:pt x="1042087" y="1558212"/>
                </a:lnTo>
                <a:lnTo>
                  <a:pt x="0" y="15582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Freeform: Shape 9">
            <a:extLst>
              <a:ext uri="{FF2B5EF4-FFF2-40B4-BE49-F238E27FC236}">
                <a16:creationId xmlns:a16="http://schemas.microsoft.com/office/drawing/2014/main" id="{D18046FB-44EA-4FD8-A585-EA09A319B2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691640"/>
            <a:ext cx="12191999" cy="5166360"/>
          </a:xfrm>
          <a:custGeom>
            <a:avLst/>
            <a:gdLst>
              <a:gd name="connsiteX0" fmla="*/ 0 w 12191999"/>
              <a:gd name="connsiteY0" fmla="*/ 0 h 5166360"/>
              <a:gd name="connsiteX1" fmla="*/ 1822388 w 12191999"/>
              <a:gd name="connsiteY1" fmla="*/ 0 h 5166360"/>
              <a:gd name="connsiteX2" fmla="*/ 6468290 w 12191999"/>
              <a:gd name="connsiteY2" fmla="*/ 0 h 5166360"/>
              <a:gd name="connsiteX3" fmla="*/ 7796394 w 12191999"/>
              <a:gd name="connsiteY3" fmla="*/ 0 h 5166360"/>
              <a:gd name="connsiteX4" fmla="*/ 8376834 w 12191999"/>
              <a:gd name="connsiteY4" fmla="*/ 0 h 5166360"/>
              <a:gd name="connsiteX5" fmla="*/ 9704938 w 12191999"/>
              <a:gd name="connsiteY5" fmla="*/ 0 h 5166360"/>
              <a:gd name="connsiteX6" fmla="*/ 9704938 w 12191999"/>
              <a:gd name="connsiteY6" fmla="*/ 2 h 5166360"/>
              <a:gd name="connsiteX7" fmla="*/ 10283456 w 12191999"/>
              <a:gd name="connsiteY7" fmla="*/ 2 h 5166360"/>
              <a:gd name="connsiteX8" fmla="*/ 10863897 w 12191999"/>
              <a:gd name="connsiteY8" fmla="*/ 2 h 5166360"/>
              <a:gd name="connsiteX9" fmla="*/ 12191999 w 12191999"/>
              <a:gd name="connsiteY9" fmla="*/ 2 h 5166360"/>
              <a:gd name="connsiteX10" fmla="*/ 12191999 w 12191999"/>
              <a:gd name="connsiteY10" fmla="*/ 5166360 h 5166360"/>
              <a:gd name="connsiteX11" fmla="*/ 0 w 12191999"/>
              <a:gd name="connsiteY11" fmla="*/ 5166360 h 5166360"/>
              <a:gd name="connsiteX12" fmla="*/ 0 w 12191999"/>
              <a:gd name="connsiteY12" fmla="*/ 2604436 h 5166360"/>
              <a:gd name="connsiteX13" fmla="*/ 862341 w 12191999"/>
              <a:gd name="connsiteY13" fmla="*/ 743371 h 5166360"/>
              <a:gd name="connsiteX14" fmla="*/ 0 w 12191999"/>
              <a:gd name="connsiteY14" fmla="*/ 743371 h 5166360"/>
              <a:gd name="connsiteX15" fmla="*/ 0 w 12191999"/>
              <a:gd name="connsiteY15" fmla="*/ 742508 h 5166360"/>
              <a:gd name="connsiteX16" fmla="*/ 92826 w 12191999"/>
              <a:gd name="connsiteY16" fmla="*/ 742508 h 5166360"/>
              <a:gd name="connsiteX17" fmla="*/ 406486 w 12191999"/>
              <a:gd name="connsiteY17" fmla="*/ 742508 h 5166360"/>
              <a:gd name="connsiteX18" fmla="*/ 406486 w 12191999"/>
              <a:gd name="connsiteY18" fmla="*/ 742507 h 5166360"/>
              <a:gd name="connsiteX19" fmla="*/ 862741 w 12191999"/>
              <a:gd name="connsiteY19" fmla="*/ 742507 h 5166360"/>
              <a:gd name="connsiteX20" fmla="*/ 1206388 w 12191999"/>
              <a:gd name="connsiteY20" fmla="*/ 864 h 5166360"/>
              <a:gd name="connsiteX21" fmla="*/ 748500 w 12191999"/>
              <a:gd name="connsiteY21" fmla="*/ 864 h 5166360"/>
              <a:gd name="connsiteX22" fmla="*/ 0 w 12191999"/>
              <a:gd name="connsiteY22" fmla="*/ 864 h 5166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2191999" h="5166360">
                <a:moveTo>
                  <a:pt x="0" y="0"/>
                </a:moveTo>
                <a:lnTo>
                  <a:pt x="1822388" y="0"/>
                </a:lnTo>
                <a:lnTo>
                  <a:pt x="6468290" y="0"/>
                </a:lnTo>
                <a:lnTo>
                  <a:pt x="7796394" y="0"/>
                </a:lnTo>
                <a:lnTo>
                  <a:pt x="8376834" y="0"/>
                </a:lnTo>
                <a:lnTo>
                  <a:pt x="9704938" y="0"/>
                </a:lnTo>
                <a:lnTo>
                  <a:pt x="9704938" y="2"/>
                </a:lnTo>
                <a:lnTo>
                  <a:pt x="10283456" y="2"/>
                </a:lnTo>
                <a:lnTo>
                  <a:pt x="10863897" y="2"/>
                </a:lnTo>
                <a:lnTo>
                  <a:pt x="12191999" y="2"/>
                </a:lnTo>
                <a:lnTo>
                  <a:pt x="12191999" y="5166360"/>
                </a:lnTo>
                <a:lnTo>
                  <a:pt x="0" y="5166360"/>
                </a:lnTo>
                <a:lnTo>
                  <a:pt x="0" y="2604436"/>
                </a:lnTo>
                <a:lnTo>
                  <a:pt x="862341" y="743371"/>
                </a:lnTo>
                <a:lnTo>
                  <a:pt x="0" y="743371"/>
                </a:lnTo>
                <a:lnTo>
                  <a:pt x="0" y="742508"/>
                </a:lnTo>
                <a:lnTo>
                  <a:pt x="92826" y="742508"/>
                </a:lnTo>
                <a:lnTo>
                  <a:pt x="406486" y="742508"/>
                </a:lnTo>
                <a:lnTo>
                  <a:pt x="406486" y="742507"/>
                </a:lnTo>
                <a:lnTo>
                  <a:pt x="862741" y="742507"/>
                </a:lnTo>
                <a:lnTo>
                  <a:pt x="1206388" y="864"/>
                </a:lnTo>
                <a:lnTo>
                  <a:pt x="748500" y="864"/>
                </a:lnTo>
                <a:lnTo>
                  <a:pt x="0" y="864"/>
                </a:lnTo>
                <a:close/>
              </a:path>
            </a:pathLst>
          </a:custGeom>
          <a:solidFill>
            <a:srgbClr val="A6A6A6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" name="Freeform: Shape 11">
            <a:extLst>
              <a:ext uri="{FF2B5EF4-FFF2-40B4-BE49-F238E27FC236}">
                <a16:creationId xmlns:a16="http://schemas.microsoft.com/office/drawing/2014/main" id="{479F5F2B-8B58-4140-AE6A-51F6C67B18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691641"/>
            <a:ext cx="971654" cy="2096979"/>
          </a:xfrm>
          <a:custGeom>
            <a:avLst/>
            <a:gdLst>
              <a:gd name="connsiteX0" fmla="*/ 0 w 971654"/>
              <a:gd name="connsiteY0" fmla="*/ 0 h 2096979"/>
              <a:gd name="connsiteX1" fmla="*/ 971654 w 971654"/>
              <a:gd name="connsiteY1" fmla="*/ 0 h 2096979"/>
              <a:gd name="connsiteX2" fmla="*/ 0 w 971654"/>
              <a:gd name="connsiteY2" fmla="*/ 2096979 h 2096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1654" h="2096979">
                <a:moveTo>
                  <a:pt x="0" y="0"/>
                </a:moveTo>
                <a:lnTo>
                  <a:pt x="971654" y="0"/>
                </a:lnTo>
                <a:lnTo>
                  <a:pt x="0" y="2096979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FD559048-50AB-4083-8388-96E391A1B9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53363" y="2176272"/>
            <a:ext cx="9367204" cy="4041648"/>
          </a:xfrm>
        </p:spPr>
        <p:txBody>
          <a:bodyPr anchor="t">
            <a:normAutofit/>
          </a:bodyPr>
          <a:lstStyle/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pl-PL" sz="1400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 ramach FEPZ 2021-2027 należy zapewnić szeroki dostęp do kształcenia ustawicznego, ale również do klas branżowych i kierunków studiów.</a:t>
            </a:r>
            <a:endParaRPr lang="pl-PL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pl-PL" sz="1400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 celu wzmocnienia włączenia społecznego i zwiększenia integralności regionu, należy podjąć więcej bardziej kompleksowych działań w obszarze Specjalnej Strefy Włączenia (SSW).</a:t>
            </a:r>
            <a:endParaRPr lang="pl-PL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pl-PL" sz="1400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Należy dążyć do wzmocnienia podmiotów przynależących do branż z obszaru </a:t>
            </a:r>
            <a:r>
              <a:rPr lang="pl-PL" sz="1400" dirty="0" err="1">
                <a:effectLst/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silver</a:t>
            </a:r>
            <a:r>
              <a:rPr lang="pl-PL" sz="1400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l-PL" sz="1400" dirty="0" err="1">
                <a:effectLst/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economy</a:t>
            </a:r>
            <a:r>
              <a:rPr lang="pl-PL" sz="1400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pl-PL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pl-PL" sz="1400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Rosnąca liczba migrantów może stanowić szansę na pozyskanie nowych pracowników w przedsiębiorstwach regionu. Wsparcie przedsiębiorczości migrantów musi mieć charakter kompleksowy.</a:t>
            </a:r>
            <a:endParaRPr lang="pl-PL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pl-PL" sz="1400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Wsparcie rozwoju innowacyjnych usług dla przedsiębiorstw. Kluczowe działania w tym zakresie to: rozwój potencjału wybranych instytucji świadczących tego rodzaju usługi (na przykład centrów innowacji cyfrowych).</a:t>
            </a:r>
            <a:endParaRPr lang="pl-PL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pl-PL" sz="1400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Intensyfikacja inicjatyw zachęcających do komercjalizacji wiedzy i wprowadzenia innowacyjnego produktu lub usługi na rynek.</a:t>
            </a:r>
            <a:endParaRPr lang="pl-PL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pl-PL" sz="1400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sieciowanie – moderowanie współpracy między biznesem i nauką, w których rolę powinny odgrywać instytucje zaangażowane w procesy rozwoju innowacji i transferu technologii.</a:t>
            </a:r>
            <a:endParaRPr lang="pl-PL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pl-PL" sz="1400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Ważnym elementem polityki gospodarczej jest wsparcie przedsiębiorców w początkowej fazie rozwoju ich działalności gospodarczej.</a:t>
            </a:r>
            <a:endParaRPr lang="pl-PL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89220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42D7B63B-1E4A-4ADC-B57E-E9C059F22B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3363" y="365760"/>
            <a:ext cx="9367203" cy="1188720"/>
          </a:xfrm>
        </p:spPr>
        <p:txBody>
          <a:bodyPr>
            <a:normAutofit/>
          </a:bodyPr>
          <a:lstStyle/>
          <a:p>
            <a:r>
              <a:rPr lang="pl-PL" sz="3700" b="1" kern="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SEKTOR SPOŁECZNY</a:t>
            </a:r>
            <a:br>
              <a:rPr lang="pl-PL" sz="3700" b="1" kern="0" dirty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pl-PL" sz="3700" dirty="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7CB4857B-ED7C-444D-9F04-2F885114A1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764099" cy="1558212"/>
          </a:xfrm>
          <a:custGeom>
            <a:avLst/>
            <a:gdLst>
              <a:gd name="connsiteX0" fmla="*/ 0 w 1764099"/>
              <a:gd name="connsiteY0" fmla="*/ 0 h 1558212"/>
              <a:gd name="connsiteX1" fmla="*/ 1764099 w 1764099"/>
              <a:gd name="connsiteY1" fmla="*/ 0 h 1558212"/>
              <a:gd name="connsiteX2" fmla="*/ 1042087 w 1764099"/>
              <a:gd name="connsiteY2" fmla="*/ 1558212 h 1558212"/>
              <a:gd name="connsiteX3" fmla="*/ 0 w 1764099"/>
              <a:gd name="connsiteY3" fmla="*/ 1558212 h 1558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4099" h="1558212">
                <a:moveTo>
                  <a:pt x="0" y="0"/>
                </a:moveTo>
                <a:lnTo>
                  <a:pt x="1764099" y="0"/>
                </a:lnTo>
                <a:lnTo>
                  <a:pt x="1042087" y="1558212"/>
                </a:lnTo>
                <a:lnTo>
                  <a:pt x="0" y="15582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18046FB-44EA-4FD8-A585-EA09A319B2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691640"/>
            <a:ext cx="12191999" cy="5166360"/>
          </a:xfrm>
          <a:custGeom>
            <a:avLst/>
            <a:gdLst>
              <a:gd name="connsiteX0" fmla="*/ 0 w 12191999"/>
              <a:gd name="connsiteY0" fmla="*/ 0 h 5166360"/>
              <a:gd name="connsiteX1" fmla="*/ 1822388 w 12191999"/>
              <a:gd name="connsiteY1" fmla="*/ 0 h 5166360"/>
              <a:gd name="connsiteX2" fmla="*/ 6468290 w 12191999"/>
              <a:gd name="connsiteY2" fmla="*/ 0 h 5166360"/>
              <a:gd name="connsiteX3" fmla="*/ 7796394 w 12191999"/>
              <a:gd name="connsiteY3" fmla="*/ 0 h 5166360"/>
              <a:gd name="connsiteX4" fmla="*/ 8376834 w 12191999"/>
              <a:gd name="connsiteY4" fmla="*/ 0 h 5166360"/>
              <a:gd name="connsiteX5" fmla="*/ 9704938 w 12191999"/>
              <a:gd name="connsiteY5" fmla="*/ 0 h 5166360"/>
              <a:gd name="connsiteX6" fmla="*/ 9704938 w 12191999"/>
              <a:gd name="connsiteY6" fmla="*/ 2 h 5166360"/>
              <a:gd name="connsiteX7" fmla="*/ 10283456 w 12191999"/>
              <a:gd name="connsiteY7" fmla="*/ 2 h 5166360"/>
              <a:gd name="connsiteX8" fmla="*/ 10863897 w 12191999"/>
              <a:gd name="connsiteY8" fmla="*/ 2 h 5166360"/>
              <a:gd name="connsiteX9" fmla="*/ 12191999 w 12191999"/>
              <a:gd name="connsiteY9" fmla="*/ 2 h 5166360"/>
              <a:gd name="connsiteX10" fmla="*/ 12191999 w 12191999"/>
              <a:gd name="connsiteY10" fmla="*/ 5166360 h 5166360"/>
              <a:gd name="connsiteX11" fmla="*/ 0 w 12191999"/>
              <a:gd name="connsiteY11" fmla="*/ 5166360 h 5166360"/>
              <a:gd name="connsiteX12" fmla="*/ 0 w 12191999"/>
              <a:gd name="connsiteY12" fmla="*/ 2604436 h 5166360"/>
              <a:gd name="connsiteX13" fmla="*/ 862341 w 12191999"/>
              <a:gd name="connsiteY13" fmla="*/ 743371 h 5166360"/>
              <a:gd name="connsiteX14" fmla="*/ 0 w 12191999"/>
              <a:gd name="connsiteY14" fmla="*/ 743371 h 5166360"/>
              <a:gd name="connsiteX15" fmla="*/ 0 w 12191999"/>
              <a:gd name="connsiteY15" fmla="*/ 742508 h 5166360"/>
              <a:gd name="connsiteX16" fmla="*/ 92826 w 12191999"/>
              <a:gd name="connsiteY16" fmla="*/ 742508 h 5166360"/>
              <a:gd name="connsiteX17" fmla="*/ 406486 w 12191999"/>
              <a:gd name="connsiteY17" fmla="*/ 742508 h 5166360"/>
              <a:gd name="connsiteX18" fmla="*/ 406486 w 12191999"/>
              <a:gd name="connsiteY18" fmla="*/ 742507 h 5166360"/>
              <a:gd name="connsiteX19" fmla="*/ 862741 w 12191999"/>
              <a:gd name="connsiteY19" fmla="*/ 742507 h 5166360"/>
              <a:gd name="connsiteX20" fmla="*/ 1206388 w 12191999"/>
              <a:gd name="connsiteY20" fmla="*/ 864 h 5166360"/>
              <a:gd name="connsiteX21" fmla="*/ 748500 w 12191999"/>
              <a:gd name="connsiteY21" fmla="*/ 864 h 5166360"/>
              <a:gd name="connsiteX22" fmla="*/ 0 w 12191999"/>
              <a:gd name="connsiteY22" fmla="*/ 864 h 5166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2191999" h="5166360">
                <a:moveTo>
                  <a:pt x="0" y="0"/>
                </a:moveTo>
                <a:lnTo>
                  <a:pt x="1822388" y="0"/>
                </a:lnTo>
                <a:lnTo>
                  <a:pt x="6468290" y="0"/>
                </a:lnTo>
                <a:lnTo>
                  <a:pt x="7796394" y="0"/>
                </a:lnTo>
                <a:lnTo>
                  <a:pt x="8376834" y="0"/>
                </a:lnTo>
                <a:lnTo>
                  <a:pt x="9704938" y="0"/>
                </a:lnTo>
                <a:lnTo>
                  <a:pt x="9704938" y="2"/>
                </a:lnTo>
                <a:lnTo>
                  <a:pt x="10283456" y="2"/>
                </a:lnTo>
                <a:lnTo>
                  <a:pt x="10863897" y="2"/>
                </a:lnTo>
                <a:lnTo>
                  <a:pt x="12191999" y="2"/>
                </a:lnTo>
                <a:lnTo>
                  <a:pt x="12191999" y="5166360"/>
                </a:lnTo>
                <a:lnTo>
                  <a:pt x="0" y="5166360"/>
                </a:lnTo>
                <a:lnTo>
                  <a:pt x="0" y="2604436"/>
                </a:lnTo>
                <a:lnTo>
                  <a:pt x="862341" y="743371"/>
                </a:lnTo>
                <a:lnTo>
                  <a:pt x="0" y="743371"/>
                </a:lnTo>
                <a:lnTo>
                  <a:pt x="0" y="742508"/>
                </a:lnTo>
                <a:lnTo>
                  <a:pt x="92826" y="742508"/>
                </a:lnTo>
                <a:lnTo>
                  <a:pt x="406486" y="742508"/>
                </a:lnTo>
                <a:lnTo>
                  <a:pt x="406486" y="742507"/>
                </a:lnTo>
                <a:lnTo>
                  <a:pt x="862741" y="742507"/>
                </a:lnTo>
                <a:lnTo>
                  <a:pt x="1206388" y="864"/>
                </a:lnTo>
                <a:lnTo>
                  <a:pt x="748500" y="864"/>
                </a:lnTo>
                <a:lnTo>
                  <a:pt x="0" y="864"/>
                </a:lnTo>
                <a:close/>
              </a:path>
            </a:pathLst>
          </a:custGeom>
          <a:solidFill>
            <a:srgbClr val="A6A6A6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479F5F2B-8B58-4140-AE6A-51F6C67B18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691641"/>
            <a:ext cx="971654" cy="2096979"/>
          </a:xfrm>
          <a:custGeom>
            <a:avLst/>
            <a:gdLst>
              <a:gd name="connsiteX0" fmla="*/ 0 w 971654"/>
              <a:gd name="connsiteY0" fmla="*/ 0 h 2096979"/>
              <a:gd name="connsiteX1" fmla="*/ 971654 w 971654"/>
              <a:gd name="connsiteY1" fmla="*/ 0 h 2096979"/>
              <a:gd name="connsiteX2" fmla="*/ 0 w 971654"/>
              <a:gd name="connsiteY2" fmla="*/ 2096979 h 2096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1654" h="2096979">
                <a:moveTo>
                  <a:pt x="0" y="0"/>
                </a:moveTo>
                <a:lnTo>
                  <a:pt x="971654" y="0"/>
                </a:lnTo>
                <a:lnTo>
                  <a:pt x="0" y="2096979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A17A9648-7D68-4C22-8D31-8DB07A20A63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53363" y="2176272"/>
            <a:ext cx="9367204" cy="4041648"/>
          </a:xfrm>
        </p:spPr>
        <p:txBody>
          <a:bodyPr anchor="t">
            <a:noAutofit/>
          </a:bodyPr>
          <a:lstStyle/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pl-PL" sz="1400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Kontynuacja wsparcia tworzenia miejsc wychowania przedszkolnego na obszarach, na których występują deficyty.</a:t>
            </a:r>
            <a:endParaRPr lang="pl-PL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pl-PL" sz="1400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Kontynuacja wsparcia na rzecz kompetencji kluczowych, matematycznych i przyrodniczych oraz cyfrowych, proinnowacyjnych, prozdrowotnych i proekologicznych.</a:t>
            </a:r>
            <a:endParaRPr lang="pl-PL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pl-PL" sz="1400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Wspieranie kształcenia przez całe życie organizowanego we współpracy z pracodawcami.</a:t>
            </a:r>
            <a:endParaRPr lang="pl-PL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pl-PL" sz="1400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Tworzenie systemowych rozwiązań na rzecz osób w wieku 60+, zagrożonych wykluczeniem społecznym (aktywizacja społeczna i zawodowa, innowacyjne usługi społeczne etc.), zwłaszcza dotyczących wydłużania aktywności zawodowej tych osób, w szczególności dla osób aktywnych zawodowo.</a:t>
            </a:r>
            <a:endParaRPr lang="pl-PL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pl-PL" sz="1400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Wsparcie i wzmacnianie działań dotyczących świadczenia wysokiej jakości usług opiekuńczych, rehabilitacyjnych, w tym przede wszystkim prowadzonych w trybie dziennym i środowiskowym.</a:t>
            </a:r>
            <a:endParaRPr lang="pl-PL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pl-PL" sz="1400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Odbudowa sektora kultury po COVID-19 zwłaszcza na obszarach odległych od dużych miast.</a:t>
            </a:r>
            <a:endParaRPr lang="pl-PL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pl-PL" sz="1400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Wsparcie w zakresie zatrzymywania kadry medycznej na rynku regionalnym (stypendia, dodatki mieszkaniowe dla młodych pracowników, finansowanie udziału w konferencjach i sympozjach);</a:t>
            </a:r>
            <a:endParaRPr lang="pl-PL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pl-PL" sz="1400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Wsparcie urynkowienia i konkurencyjności rynkowych podmiotów ekonomii społecznej;</a:t>
            </a:r>
            <a:endParaRPr lang="pl-PL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pl-PL" sz="1400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Działania w zakresie integracji społeczno-zawodowej migrantów (np. na wzór szybkiej ścieżki przekwalifikowania funkcjonującej w Niemczech).</a:t>
            </a:r>
            <a:endParaRPr lang="pl-PL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pl-PL" sz="1400" dirty="0"/>
          </a:p>
        </p:txBody>
      </p:sp>
    </p:spTree>
    <p:extLst>
      <p:ext uri="{BB962C8B-B14F-4D97-AF65-F5344CB8AC3E}">
        <p14:creationId xmlns:p14="http://schemas.microsoft.com/office/powerpoint/2010/main" val="39033681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8F18777A-816C-4E3C-AB4F-F9929D4FF7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3363" y="365760"/>
            <a:ext cx="9367203" cy="1188720"/>
          </a:xfrm>
        </p:spPr>
        <p:txBody>
          <a:bodyPr>
            <a:normAutofit/>
          </a:bodyPr>
          <a:lstStyle/>
          <a:p>
            <a:r>
              <a:rPr lang="pl-PL" sz="3700" b="1" kern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SEKTOR ŚRODOWISKOWY</a:t>
            </a:r>
            <a:br>
              <a:rPr lang="pl-PL" sz="3700" b="1" kern="0"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pl-PL" sz="3700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7CB4857B-ED7C-444D-9F04-2F885114A1C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1764099" cy="1558212"/>
          </a:xfrm>
          <a:custGeom>
            <a:avLst/>
            <a:gdLst>
              <a:gd name="connsiteX0" fmla="*/ 0 w 1764099"/>
              <a:gd name="connsiteY0" fmla="*/ 0 h 1558212"/>
              <a:gd name="connsiteX1" fmla="*/ 1764099 w 1764099"/>
              <a:gd name="connsiteY1" fmla="*/ 0 h 1558212"/>
              <a:gd name="connsiteX2" fmla="*/ 1042087 w 1764099"/>
              <a:gd name="connsiteY2" fmla="*/ 1558212 h 1558212"/>
              <a:gd name="connsiteX3" fmla="*/ 0 w 1764099"/>
              <a:gd name="connsiteY3" fmla="*/ 1558212 h 15582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64099" h="1558212">
                <a:moveTo>
                  <a:pt x="0" y="0"/>
                </a:moveTo>
                <a:lnTo>
                  <a:pt x="1764099" y="0"/>
                </a:lnTo>
                <a:lnTo>
                  <a:pt x="1042087" y="1558212"/>
                </a:lnTo>
                <a:lnTo>
                  <a:pt x="0" y="1558212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D18046FB-44EA-4FD8-A585-EA09A319B2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1691640"/>
            <a:ext cx="12191999" cy="5166360"/>
          </a:xfrm>
          <a:custGeom>
            <a:avLst/>
            <a:gdLst>
              <a:gd name="connsiteX0" fmla="*/ 0 w 12191999"/>
              <a:gd name="connsiteY0" fmla="*/ 0 h 5166360"/>
              <a:gd name="connsiteX1" fmla="*/ 1822388 w 12191999"/>
              <a:gd name="connsiteY1" fmla="*/ 0 h 5166360"/>
              <a:gd name="connsiteX2" fmla="*/ 6468290 w 12191999"/>
              <a:gd name="connsiteY2" fmla="*/ 0 h 5166360"/>
              <a:gd name="connsiteX3" fmla="*/ 7796394 w 12191999"/>
              <a:gd name="connsiteY3" fmla="*/ 0 h 5166360"/>
              <a:gd name="connsiteX4" fmla="*/ 8376834 w 12191999"/>
              <a:gd name="connsiteY4" fmla="*/ 0 h 5166360"/>
              <a:gd name="connsiteX5" fmla="*/ 9704938 w 12191999"/>
              <a:gd name="connsiteY5" fmla="*/ 0 h 5166360"/>
              <a:gd name="connsiteX6" fmla="*/ 9704938 w 12191999"/>
              <a:gd name="connsiteY6" fmla="*/ 2 h 5166360"/>
              <a:gd name="connsiteX7" fmla="*/ 10283456 w 12191999"/>
              <a:gd name="connsiteY7" fmla="*/ 2 h 5166360"/>
              <a:gd name="connsiteX8" fmla="*/ 10863897 w 12191999"/>
              <a:gd name="connsiteY8" fmla="*/ 2 h 5166360"/>
              <a:gd name="connsiteX9" fmla="*/ 12191999 w 12191999"/>
              <a:gd name="connsiteY9" fmla="*/ 2 h 5166360"/>
              <a:gd name="connsiteX10" fmla="*/ 12191999 w 12191999"/>
              <a:gd name="connsiteY10" fmla="*/ 5166360 h 5166360"/>
              <a:gd name="connsiteX11" fmla="*/ 0 w 12191999"/>
              <a:gd name="connsiteY11" fmla="*/ 5166360 h 5166360"/>
              <a:gd name="connsiteX12" fmla="*/ 0 w 12191999"/>
              <a:gd name="connsiteY12" fmla="*/ 2604436 h 5166360"/>
              <a:gd name="connsiteX13" fmla="*/ 862341 w 12191999"/>
              <a:gd name="connsiteY13" fmla="*/ 743371 h 5166360"/>
              <a:gd name="connsiteX14" fmla="*/ 0 w 12191999"/>
              <a:gd name="connsiteY14" fmla="*/ 743371 h 5166360"/>
              <a:gd name="connsiteX15" fmla="*/ 0 w 12191999"/>
              <a:gd name="connsiteY15" fmla="*/ 742508 h 5166360"/>
              <a:gd name="connsiteX16" fmla="*/ 92826 w 12191999"/>
              <a:gd name="connsiteY16" fmla="*/ 742508 h 5166360"/>
              <a:gd name="connsiteX17" fmla="*/ 406486 w 12191999"/>
              <a:gd name="connsiteY17" fmla="*/ 742508 h 5166360"/>
              <a:gd name="connsiteX18" fmla="*/ 406486 w 12191999"/>
              <a:gd name="connsiteY18" fmla="*/ 742507 h 5166360"/>
              <a:gd name="connsiteX19" fmla="*/ 862741 w 12191999"/>
              <a:gd name="connsiteY19" fmla="*/ 742507 h 5166360"/>
              <a:gd name="connsiteX20" fmla="*/ 1206388 w 12191999"/>
              <a:gd name="connsiteY20" fmla="*/ 864 h 5166360"/>
              <a:gd name="connsiteX21" fmla="*/ 748500 w 12191999"/>
              <a:gd name="connsiteY21" fmla="*/ 864 h 5166360"/>
              <a:gd name="connsiteX22" fmla="*/ 0 w 12191999"/>
              <a:gd name="connsiteY22" fmla="*/ 864 h 5166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12191999" h="5166360">
                <a:moveTo>
                  <a:pt x="0" y="0"/>
                </a:moveTo>
                <a:lnTo>
                  <a:pt x="1822388" y="0"/>
                </a:lnTo>
                <a:lnTo>
                  <a:pt x="6468290" y="0"/>
                </a:lnTo>
                <a:lnTo>
                  <a:pt x="7796394" y="0"/>
                </a:lnTo>
                <a:lnTo>
                  <a:pt x="8376834" y="0"/>
                </a:lnTo>
                <a:lnTo>
                  <a:pt x="9704938" y="0"/>
                </a:lnTo>
                <a:lnTo>
                  <a:pt x="9704938" y="2"/>
                </a:lnTo>
                <a:lnTo>
                  <a:pt x="10283456" y="2"/>
                </a:lnTo>
                <a:lnTo>
                  <a:pt x="10863897" y="2"/>
                </a:lnTo>
                <a:lnTo>
                  <a:pt x="12191999" y="2"/>
                </a:lnTo>
                <a:lnTo>
                  <a:pt x="12191999" y="5166360"/>
                </a:lnTo>
                <a:lnTo>
                  <a:pt x="0" y="5166360"/>
                </a:lnTo>
                <a:lnTo>
                  <a:pt x="0" y="2604436"/>
                </a:lnTo>
                <a:lnTo>
                  <a:pt x="862341" y="743371"/>
                </a:lnTo>
                <a:lnTo>
                  <a:pt x="0" y="743371"/>
                </a:lnTo>
                <a:lnTo>
                  <a:pt x="0" y="742508"/>
                </a:lnTo>
                <a:lnTo>
                  <a:pt x="92826" y="742508"/>
                </a:lnTo>
                <a:lnTo>
                  <a:pt x="406486" y="742508"/>
                </a:lnTo>
                <a:lnTo>
                  <a:pt x="406486" y="742507"/>
                </a:lnTo>
                <a:lnTo>
                  <a:pt x="862741" y="742507"/>
                </a:lnTo>
                <a:lnTo>
                  <a:pt x="1206388" y="864"/>
                </a:lnTo>
                <a:lnTo>
                  <a:pt x="748500" y="864"/>
                </a:lnTo>
                <a:lnTo>
                  <a:pt x="0" y="864"/>
                </a:lnTo>
                <a:close/>
              </a:path>
            </a:pathLst>
          </a:custGeom>
          <a:solidFill>
            <a:srgbClr val="A6A6A6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479F5F2B-8B58-4140-AE6A-51F6C67B18D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691641"/>
            <a:ext cx="971654" cy="2096979"/>
          </a:xfrm>
          <a:custGeom>
            <a:avLst/>
            <a:gdLst>
              <a:gd name="connsiteX0" fmla="*/ 0 w 971654"/>
              <a:gd name="connsiteY0" fmla="*/ 0 h 2096979"/>
              <a:gd name="connsiteX1" fmla="*/ 971654 w 971654"/>
              <a:gd name="connsiteY1" fmla="*/ 0 h 2096979"/>
              <a:gd name="connsiteX2" fmla="*/ 0 w 971654"/>
              <a:gd name="connsiteY2" fmla="*/ 2096979 h 2096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71654" h="2096979">
                <a:moveTo>
                  <a:pt x="0" y="0"/>
                </a:moveTo>
                <a:lnTo>
                  <a:pt x="971654" y="0"/>
                </a:lnTo>
                <a:lnTo>
                  <a:pt x="0" y="2096979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622A3F19-E501-42B7-BC2F-B3B7AB3DC7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12397" y="1695372"/>
            <a:ext cx="10359393" cy="4909614"/>
          </a:xfrm>
        </p:spPr>
        <p:txBody>
          <a:bodyPr anchor="t">
            <a:noAutofit/>
          </a:bodyPr>
          <a:lstStyle/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pl-PL" sz="1300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Objęcie wymianą źródeł ciepła w budynkach mieszkalnych lub poszczególnych lokalach mieszkalnych, a także budynkach użyteczności publicznej.</a:t>
            </a:r>
            <a:endParaRPr lang="pl-PL" sz="13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pl-PL" sz="1300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Realizacja projektów w zakresie budowy lub rozbudowy infrastruktury zintegrowanego systemu transportu publicznego w celu ograniczenia ruchu drogowego w centrach miast, w tym zakup zeroemisyjnego taboru transportu miejskiego, zakup i montaż publicznych stacji ładowania pojazdów elektrycznych oraz rozwiązań uzupełniających komunikację publiczną, opartych o rozwiązania zeroemisyjne (np. systemy </a:t>
            </a:r>
            <a:r>
              <a:rPr lang="pl-PL" sz="1300" dirty="0" err="1">
                <a:effectLst/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carsharing</a:t>
            </a:r>
            <a:r>
              <a:rPr lang="pl-PL" sz="1300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systemy elektrycznych pojazdów transportu indywidualnego, systemy </a:t>
            </a:r>
            <a:r>
              <a:rPr lang="pl-PL" sz="1300" dirty="0" err="1">
                <a:effectLst/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park&amp;ride</a:t>
            </a:r>
            <a:r>
              <a:rPr lang="pl-PL" sz="1300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pl-PL" sz="1300" dirty="0" err="1">
                <a:effectLst/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bike&amp;ride</a:t>
            </a:r>
            <a:r>
              <a:rPr lang="pl-PL" sz="1300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pl-PL" sz="1300" dirty="0" err="1">
                <a:effectLst/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etc</a:t>
            </a:r>
            <a:r>
              <a:rPr lang="pl-PL" sz="1300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).</a:t>
            </a:r>
            <a:endParaRPr lang="pl-PL" sz="13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pl-PL" sz="1300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Projekty powinny stanowić odpowiedź na zapotrzebowanie JST wykazane w Planie Inwestycyjnym stanowiącym załącznik nr 1 do WPGO oraz na działania ujęte bezpośrednio w WPGO. Jak również odpowiedź na zapotrzebowanie przez inne niż JST jednostki. Elementy uzupełniające część inwestycyjną powinny stanowić kampanie edukacyjne w zakresie zwiększenia zasięgu i poprawy jakości selektywnej zbiórki odpadów komunalnych oraz wzmocnienie systemów kontroli nad odpadami.</a:t>
            </a:r>
            <a:endParaRPr lang="pl-PL" sz="13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pl-PL" sz="1300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Realizacja projektów polegająca na nadaniu lub przywróceniu terenom zdegradowanym wartości użytkowych. W ramach projektu koszty kwalifikowane dotyczyć mogą instalacji wytwarzania OZE na terenach rewitalizowanych. Działanie stanowić powinno odpowiedź na zapotrzebowanie JST wykazane w Planie Inwestycyjnym stanowiącym załącznik nr 1 do WPGO.</a:t>
            </a:r>
            <a:endParaRPr lang="pl-PL" sz="13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pl-PL" sz="1300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Realizację projektów, które powinny stanowić odpowiedź na zapotrzebowanie JST wskazane w VI aktualizacji KPOŚK. Przedmiotem projektu może być budowa, rozbudowa, przebudowa, remont i/lub modernizacja urządzeń do oczyszczania ścieków w aglomeracjach uwzględnionych w Krajowym Programie Oczyszczania Ścieków Komunalnych, w tym w szczególności w pasie nadbrzeżnym.</a:t>
            </a:r>
            <a:endParaRPr lang="pl-PL" sz="13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pl-PL" sz="1300" dirty="0" err="1">
                <a:effectLst/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Rrozwój</a:t>
            </a:r>
            <a:r>
              <a:rPr lang="pl-PL" sz="1300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 wykorzystanie OZE, w szczególności produkcji i magazynowania energii elektrycznej wytwarzanej w oparciu o biomasę, energię wodną, wiatrową, energię geotermalną. Działania powinny obejmować  rozwój jednostek wytwórczych, magazynowanie i przesyłanie energii, tworzenie klastrów lub spółdzielni energetycznych. Działanie jest odpowiedzią na rozpoznane wyzwanie większego wykorzystania potencjału energii odnawialnej w regionie i identyfikowany potencjał województwa w tym zakresie.</a:t>
            </a:r>
            <a:endParaRPr lang="pl-PL" sz="13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pl-PL" sz="1300" dirty="0"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</a:t>
            </a:r>
            <a:r>
              <a:rPr lang="pl-PL" sz="1300" dirty="0">
                <a:effectLst/>
                <a:latin typeface="Calibri Light" panose="020F03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ealizację projektów zorientowanych na wdrażanie działań ochronnych związanych z poprawą stanu ekosystemów, siedlisk i poszczególnych gatunków (działania ochrony czynnej i biernej), identyfikacji miejsc występowania oraz eliminacji gatunków obcych w tym inwazyjnych, poprzez ochronę naturalnych zbiorowisk roślin.</a:t>
            </a:r>
            <a:endParaRPr lang="pl-PL" sz="13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30000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5" name="Rectangle 13">
            <a:extLst>
              <a:ext uri="{FF2B5EF4-FFF2-40B4-BE49-F238E27FC236}">
                <a16:creationId xmlns:a16="http://schemas.microsoft.com/office/drawing/2014/main" id="{56E9B3E6-E277-4D68-BA48-9CB43FFBD6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6" name="Group 15">
            <a:extLst>
              <a:ext uri="{FF2B5EF4-FFF2-40B4-BE49-F238E27FC236}">
                <a16:creationId xmlns:a16="http://schemas.microsoft.com/office/drawing/2014/main" id="{AE1C45F0-260A-458C-96ED-C1F6D21512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4" y="1216597"/>
            <a:ext cx="731521" cy="673460"/>
            <a:chOff x="3940602" y="308034"/>
            <a:chExt cx="2116791" cy="3428999"/>
          </a:xfrm>
          <a:solidFill>
            <a:schemeClr val="accent4"/>
          </a:solidFill>
        </p:grpSpPr>
        <p:sp>
          <p:nvSpPr>
            <p:cNvPr id="27" name="Rectangle 16">
              <a:extLst>
                <a:ext uri="{FF2B5EF4-FFF2-40B4-BE49-F238E27FC236}">
                  <a16:creationId xmlns:a16="http://schemas.microsoft.com/office/drawing/2014/main" id="{A6604B49-AD5C-4590-B051-06C8222ECD9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940602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17">
              <a:extLst>
                <a:ext uri="{FF2B5EF4-FFF2-40B4-BE49-F238E27FC236}">
                  <a16:creationId xmlns:a16="http://schemas.microsoft.com/office/drawing/2014/main" id="{743ECCAF-29C5-4537-947C-7EA1292463D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4715626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18">
              <a:extLst>
                <a:ext uri="{FF2B5EF4-FFF2-40B4-BE49-F238E27FC236}">
                  <a16:creationId xmlns:a16="http://schemas.microsoft.com/office/drawing/2014/main" id="{ED49787B-8DE6-4467-AD0A-8DECC6E0C2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5490650" y="308034"/>
              <a:ext cx="566743" cy="3428999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Rectangle 20">
            <a:extLst>
              <a:ext uri="{FF2B5EF4-FFF2-40B4-BE49-F238E27FC236}">
                <a16:creationId xmlns:a16="http://schemas.microsoft.com/office/drawing/2014/main" id="{D5B0017B-2ECA-49AF-B397-DC140825DF8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0079" y="613954"/>
            <a:ext cx="10907487" cy="1894116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AE041CFC-C327-47CE-9588-4C9D904B2B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3631" y="809898"/>
            <a:ext cx="10173010" cy="1554480"/>
          </a:xfrm>
        </p:spPr>
        <p:txBody>
          <a:bodyPr anchor="ctr">
            <a:normAutofit/>
          </a:bodyPr>
          <a:lstStyle/>
          <a:p>
            <a:r>
              <a:rPr lang="pl-PL" sz="4800"/>
              <a:t>Założenia badania</a:t>
            </a:r>
          </a:p>
        </p:txBody>
      </p:sp>
      <p:cxnSp>
        <p:nvCxnSpPr>
          <p:cNvPr id="31" name="Straight Connector 22">
            <a:extLst>
              <a:ext uri="{FF2B5EF4-FFF2-40B4-BE49-F238E27FC236}">
                <a16:creationId xmlns:a16="http://schemas.microsoft.com/office/drawing/2014/main" id="{6CF1BAF6-AD41-4082-B212-8A1F9A2E877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838200" y="6485313"/>
            <a:ext cx="10515600" cy="0"/>
          </a:xfrm>
          <a:prstGeom prst="line">
            <a:avLst/>
          </a:prstGeom>
          <a:ln w="5715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" name="Symbol zastępczy zawartości 2">
            <a:extLst>
              <a:ext uri="{FF2B5EF4-FFF2-40B4-BE49-F238E27FC236}">
                <a16:creationId xmlns:a16="http://schemas.microsoft.com/office/drawing/2014/main" id="{D25E88EA-9E49-47C8-A53A-23E976156E5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21827497"/>
              </p:ext>
            </p:extLst>
          </p:nvPr>
        </p:nvGraphicFramePr>
        <p:xfrm>
          <a:off x="904602" y="3017519"/>
          <a:ext cx="10378440" cy="32099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088642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201CC55D-ED54-4C5C-95E6-10947BD110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2A06C567-0690-4D63-9229-306D35E3B8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560" y="856180"/>
            <a:ext cx="4560584" cy="1128068"/>
          </a:xfrm>
        </p:spPr>
        <p:txBody>
          <a:bodyPr anchor="ctr">
            <a:normAutofit/>
          </a:bodyPr>
          <a:lstStyle/>
          <a:p>
            <a:r>
              <a:rPr lang="pl-PL" sz="3700"/>
              <a:t>Wnioski z Modułu I - Diagnoza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1DE889C7-FAD6-4397-98E2-05D50348445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0" y="1083484"/>
            <a:ext cx="355196" cy="673460"/>
            <a:chOff x="0" y="823811"/>
            <a:chExt cx="355196" cy="673460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399A70F-F8CD-4992-9EF5-6CF15472E73F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0" y="823811"/>
              <a:ext cx="87363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48F4FEDC-6D80-458C-A665-075D9B9500F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59341" y="823811"/>
              <a:ext cx="195855" cy="67346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3873B707-463F-40B0-8227-E8CC6C67EB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665085" y="2090569"/>
            <a:ext cx="4297680" cy="27432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16068597-AAE5-4647-A6E5-A5945EE543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0719" y="2330505"/>
            <a:ext cx="4559425" cy="3979585"/>
          </a:xfrm>
        </p:spPr>
        <p:txBody>
          <a:bodyPr anchor="ctr">
            <a:normAutofit/>
          </a:bodyPr>
          <a:lstStyle/>
          <a:p>
            <a:pPr marL="0" indent="0">
              <a:spcAft>
                <a:spcPts val="800"/>
              </a:spcAft>
              <a:buNone/>
            </a:pPr>
            <a:r>
              <a:rPr lang="pl-PL" sz="1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SEKTOR GOSPODARCZY </a:t>
            </a:r>
            <a:endParaRPr lang="pl-PL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pl-PL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Trudność w zwiększeniu konkurencyjności i efektywności i budowaniu potencjału innowacyjnego przedsiębiorstw m.in. przez dominację mikro i małych firm</a:t>
            </a:r>
            <a:r>
              <a:rPr lang="pl-PL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pl-PL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Niezadowalające zaangażowanie regionalnych interesariuszy w obszarach specjalizacji województwa oraz aktywność podmiotów różnych sektorów, jeśli chodzi o nawiązywanie długofalowej współpracy</a:t>
            </a:r>
            <a:endParaRPr lang="pl-PL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pl-PL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Brak dostępności transportowej regionu - koncentracja wokół dużych ośrodków gospodarczych, zarówno w tworzeniu IOB, wzmacnianiu przedsiębiorczości i aktywizacji mikro i małych przedsiębiorstw w innowacyjności</a:t>
            </a:r>
            <a:r>
              <a:rPr lang="pl-PL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13237C8-E62C-4F0D-A318-BD6FB6C2D13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10697670" y="0"/>
            <a:ext cx="1494330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19C9EAEA-39D0-4B0E-A0EB-51E7B26740B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85810" y="513853"/>
            <a:ext cx="6009366" cy="58345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Magazyn od zewnątrz">
            <a:extLst>
              <a:ext uri="{FF2B5EF4-FFF2-40B4-BE49-F238E27FC236}">
                <a16:creationId xmlns:a16="http://schemas.microsoft.com/office/drawing/2014/main" id="{2EF28935-7864-499D-83DD-1F11C1AC6F1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191" r="22209" b="1"/>
          <a:stretch/>
        </p:blipFill>
        <p:spPr>
          <a:xfrm>
            <a:off x="5977788" y="799352"/>
            <a:ext cx="5425410" cy="5259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61030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081EA652-8C6A-4E69-BEB9-1708094745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Triangle 9">
            <a:extLst>
              <a:ext uri="{FF2B5EF4-FFF2-40B4-BE49-F238E27FC236}">
                <a16:creationId xmlns:a16="http://schemas.microsoft.com/office/drawing/2014/main" id="{5298780A-33B9-4EA2-8F67-DE68AD6284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F488E8B-4E1E-4402-8935-D4E6C02615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635D4F9D-BBF1-430B-BB1A-5191D37160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5240" y="1050595"/>
            <a:ext cx="8074815" cy="1618489"/>
          </a:xfrm>
        </p:spPr>
        <p:txBody>
          <a:bodyPr anchor="ctr">
            <a:normAutofit/>
          </a:bodyPr>
          <a:lstStyle/>
          <a:p>
            <a:r>
              <a:rPr lang="pl-PL" sz="5000"/>
              <a:t>Wnioski z Modułu I - Diagnoza</a:t>
            </a:r>
          </a:p>
        </p:txBody>
      </p:sp>
      <p:sp>
        <p:nvSpPr>
          <p:cNvPr id="3" name="Symbol zastępczy zawartości 2">
            <a:extLst>
              <a:ext uri="{FF2B5EF4-FFF2-40B4-BE49-F238E27FC236}">
                <a16:creationId xmlns:a16="http://schemas.microsoft.com/office/drawing/2014/main" id="{2D98950B-2A54-4174-B462-5CBF5CB959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240" y="2969469"/>
            <a:ext cx="8074815" cy="2800395"/>
          </a:xfrm>
        </p:spPr>
        <p:txBody>
          <a:bodyPr anchor="t">
            <a:normAutofit/>
          </a:bodyPr>
          <a:lstStyle/>
          <a:p>
            <a:pPr marL="0" indent="0">
              <a:spcAft>
                <a:spcPts val="800"/>
              </a:spcAft>
              <a:buNone/>
            </a:pPr>
            <a:r>
              <a:rPr lang="pl-PL" sz="17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SEKTOR SPOŁECZNY </a:t>
            </a:r>
            <a:endParaRPr lang="pl-PL" sz="17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pl-PL" sz="1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Znaczące nierówności w sytuacji materialnej w zależności od lokalizacji geograficznej, wieku, niepełnosprawności itp.</a:t>
            </a:r>
            <a:endParaRPr lang="pl-PL" sz="17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pl-PL" sz="1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Niska konkurencyjność przedsiębiorstw społecznych i organizacji non-profit na rynku</a:t>
            </a:r>
            <a:endParaRPr lang="pl-PL" sz="17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pl-PL" sz="1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Niewystarczające wykorzystanie oferty turystycznej i kulturalnej.</a:t>
            </a:r>
            <a:endParaRPr lang="pl-PL" sz="17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pl-PL" sz="1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System ochrony zdrowia niespełniający potrzeb społeczeństwa, pogłębiający nierówności społeczne</a:t>
            </a:r>
            <a:endParaRPr lang="pl-PL" sz="17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pl-PL" sz="17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Nieefektywny system edukacji i kształcenia ustawicznego</a:t>
            </a:r>
            <a:endParaRPr lang="pl-PL" sz="17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pl-PL" sz="1700" dirty="0"/>
          </a:p>
        </p:txBody>
      </p:sp>
    </p:spTree>
    <p:extLst>
      <p:ext uri="{BB962C8B-B14F-4D97-AF65-F5344CB8AC3E}">
        <p14:creationId xmlns:p14="http://schemas.microsoft.com/office/powerpoint/2010/main" val="40064564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9D8233B0-41B5-4D9A-AEEC-13DB66A8C9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635D4F9D-BBF1-430B-BB1A-5191D37160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8638" y="386930"/>
            <a:ext cx="9236700" cy="1188950"/>
          </a:xfrm>
        </p:spPr>
        <p:txBody>
          <a:bodyPr anchor="b">
            <a:normAutofit/>
          </a:bodyPr>
          <a:lstStyle/>
          <a:p>
            <a:r>
              <a:rPr lang="pl-PL" sz="5400"/>
              <a:t>Wnioski z Modułu I - Diagnoza</a:t>
            </a:r>
          </a:p>
        </p:txBody>
      </p:sp>
      <p:grpSp>
        <p:nvGrpSpPr>
          <p:cNvPr id="16" name="Group 10">
            <a:extLst>
              <a:ext uri="{FF2B5EF4-FFF2-40B4-BE49-F238E27FC236}">
                <a16:creationId xmlns:a16="http://schemas.microsoft.com/office/drawing/2014/main" id="{28FAF094-D087-493F-8DF9-A486C2D6BB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" y="1998368"/>
            <a:ext cx="11695083" cy="782176"/>
            <a:chOff x="-2" y="1998368"/>
            <a:chExt cx="11695083" cy="782176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8D7C88D8-5509-4514-925A-9CE148E5CB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11228040" y="2313027"/>
              <a:ext cx="781700" cy="15238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275593D-F75E-4426-AE3E-2CDEFD228D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 flipV="1">
              <a:off x="-2" y="1998845"/>
              <a:ext cx="11454595" cy="7816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E659831F-0D9A-4C63-9EBB-8435B85A44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3079"/>
            <a:ext cx="11383362" cy="414784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Symbol zastępczy zawartości 2">
            <a:extLst>
              <a:ext uri="{FF2B5EF4-FFF2-40B4-BE49-F238E27FC236}">
                <a16:creationId xmlns:a16="http://schemas.microsoft.com/office/drawing/2014/main" id="{10515E64-6CB5-41EE-B57C-396ACFDCC44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61838390"/>
              </p:ext>
            </p:extLst>
          </p:nvPr>
        </p:nvGraphicFramePr>
        <p:xfrm>
          <a:off x="825264" y="2598710"/>
          <a:ext cx="10039472" cy="3438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939879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4" name="Rectangle 37">
            <a:extLst>
              <a:ext uri="{FF2B5EF4-FFF2-40B4-BE49-F238E27FC236}">
                <a16:creationId xmlns:a16="http://schemas.microsoft.com/office/drawing/2014/main" id="{081EA652-8C6A-4E69-BEB9-1708094745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ight Triangle 39">
            <a:extLst>
              <a:ext uri="{FF2B5EF4-FFF2-40B4-BE49-F238E27FC236}">
                <a16:creationId xmlns:a16="http://schemas.microsoft.com/office/drawing/2014/main" id="{5298780A-33B9-4EA2-8F67-DE68AD6284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Rectangle 41">
            <a:extLst>
              <a:ext uri="{FF2B5EF4-FFF2-40B4-BE49-F238E27FC236}">
                <a16:creationId xmlns:a16="http://schemas.microsoft.com/office/drawing/2014/main" id="{7F488E8B-4E1E-4402-8935-D4E6C02615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49017020-6238-4B52-A8C2-216EC2BED3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5240" y="1050595"/>
            <a:ext cx="8074815" cy="1618489"/>
          </a:xfrm>
        </p:spPr>
        <p:txBody>
          <a:bodyPr anchor="ctr">
            <a:normAutofit/>
          </a:bodyPr>
          <a:lstStyle/>
          <a:p>
            <a:r>
              <a:rPr lang="pl-PL" sz="3400" dirty="0"/>
              <a:t>Wnioski z Modułu II - EFEKTY REALIZACJI RPO WZ NA LATA 2014 - 2020</a:t>
            </a:r>
          </a:p>
        </p:txBody>
      </p:sp>
      <p:graphicFrame>
        <p:nvGraphicFramePr>
          <p:cNvPr id="76" name="Symbol zastępczy zawartości 2">
            <a:extLst>
              <a:ext uri="{FF2B5EF4-FFF2-40B4-BE49-F238E27FC236}">
                <a16:creationId xmlns:a16="http://schemas.microsoft.com/office/drawing/2014/main" id="{B92CE6FB-A940-4E1C-95B2-FA04927D344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39859506"/>
              </p:ext>
            </p:extLst>
          </p:nvPr>
        </p:nvGraphicFramePr>
        <p:xfrm>
          <a:off x="1054360" y="2407299"/>
          <a:ext cx="9405256" cy="38238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7256043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5" name="Rectangle 104">
            <a:extLst>
              <a:ext uri="{FF2B5EF4-FFF2-40B4-BE49-F238E27FC236}">
                <a16:creationId xmlns:a16="http://schemas.microsoft.com/office/drawing/2014/main" id="{DBF61EA3-B236-439E-9C0B-340980D56B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49017020-6238-4B52-A8C2-216EC2BED3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8638" y="386930"/>
            <a:ext cx="9236700" cy="118895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8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Wnioski z Modułu II - EFEKTY REALIZACJI RPO WZ NA LATA 2014 - 2020</a:t>
            </a:r>
          </a:p>
        </p:txBody>
      </p: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28FAF094-D087-493F-8DF9-A486C2D6BB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" y="1998368"/>
            <a:ext cx="11695083" cy="782176"/>
            <a:chOff x="-2" y="1998368"/>
            <a:chExt cx="11695083" cy="782176"/>
          </a:xfrm>
        </p:grpSpPr>
        <p:sp>
          <p:nvSpPr>
            <p:cNvPr id="108" name="Rectangle 107">
              <a:extLst>
                <a:ext uri="{FF2B5EF4-FFF2-40B4-BE49-F238E27FC236}">
                  <a16:creationId xmlns:a16="http://schemas.microsoft.com/office/drawing/2014/main" id="{8D7C88D8-5509-4514-925A-9CE148E5CB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11228040" y="2313027"/>
              <a:ext cx="781700" cy="15238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Rectangle 108">
              <a:extLst>
                <a:ext uri="{FF2B5EF4-FFF2-40B4-BE49-F238E27FC236}">
                  <a16:creationId xmlns:a16="http://schemas.microsoft.com/office/drawing/2014/main" id="{7275593D-F75E-4426-AE3E-2CDEFD228D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 flipV="1">
              <a:off x="-2" y="1998845"/>
              <a:ext cx="11454595" cy="7816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1" name="Rectangle 110">
            <a:extLst>
              <a:ext uri="{FF2B5EF4-FFF2-40B4-BE49-F238E27FC236}">
                <a16:creationId xmlns:a16="http://schemas.microsoft.com/office/drawing/2014/main" id="{E659831F-0D9A-4C63-9EBB-8435B85A44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3079"/>
            <a:ext cx="11383362" cy="414784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pole tekstowe 71">
            <a:extLst>
              <a:ext uri="{FF2B5EF4-FFF2-40B4-BE49-F238E27FC236}">
                <a16:creationId xmlns:a16="http://schemas.microsoft.com/office/drawing/2014/main" id="{D1F3375C-5E5A-4356-ABEA-30FE8916AAD7}"/>
              </a:ext>
            </a:extLst>
          </p:cNvPr>
          <p:cNvSpPr txBox="1"/>
          <p:nvPr/>
        </p:nvSpPr>
        <p:spPr>
          <a:xfrm>
            <a:off x="793660" y="2599509"/>
            <a:ext cx="10143668" cy="34355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indent="-228600">
              <a:lnSpc>
                <a:spcPct val="9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>
                <a:effectLst/>
              </a:rPr>
              <a:t>Wsparto:</a:t>
            </a:r>
          </a:p>
          <a:p>
            <a:pPr marL="342900" lvl="0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000">
                <a:effectLst/>
              </a:rPr>
              <a:t>3 jednostki naukowe ponoszące nakłady inwestycyjne na działalność B+R</a:t>
            </a:r>
          </a:p>
          <a:p>
            <a:pPr marL="342900" lvl="0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000">
                <a:effectLst/>
              </a:rPr>
              <a:t>41 naukowców, którzy pracują w ulepszonych obiektach infrastruktury badawczej</a:t>
            </a:r>
          </a:p>
          <a:p>
            <a:pPr marL="342900" lvl="0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000">
                <a:effectLst/>
              </a:rPr>
              <a:t>213 Przedsiębiorców, którzy otrzymali dotacje w obszarze Innowacyjności i działalności B+R</a:t>
            </a:r>
          </a:p>
          <a:p>
            <a:pPr marL="342900" lvl="0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000">
                <a:effectLst/>
              </a:rPr>
              <a:t>2 przedsiębiorców (planowanych jest wparcie 21) współpracujących z ośrodkami badawczymi</a:t>
            </a:r>
          </a:p>
          <a:p>
            <a:pPr marL="342900" lvl="0" indent="-228600">
              <a:lnSpc>
                <a:spcPct val="9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>
                <a:effectLst/>
              </a:rPr>
              <a:t>291 przedsiębiorców w obszarze wsparcia dotyczącego otoczenia biznesowego, 42 przekazano dotacje, a 256 otrzymało wsparcie niefinansowe</a:t>
            </a:r>
          </a:p>
          <a:p>
            <a:pPr indent="-228600">
              <a:lnSpc>
                <a:spcPct val="9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>
                <a:effectLst/>
              </a:rPr>
              <a:t>Ponadto:</a:t>
            </a:r>
          </a:p>
          <a:p>
            <a:pPr marL="342900" lvl="0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000">
                <a:effectLst/>
              </a:rPr>
              <a:t>Przygotowano 90 ha powierzchni terenów inwestycyjnych</a:t>
            </a:r>
          </a:p>
          <a:p>
            <a:pPr marL="342900" lvl="0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000">
                <a:effectLst/>
              </a:rPr>
              <a:t>Nastąpił wzrost zatrudnienia w obszarze Innowacyjności i działalności B+R (598 EPC)</a:t>
            </a:r>
          </a:p>
          <a:p>
            <a:pPr marL="342900" lvl="0" indent="-228600">
              <a:lnSpc>
                <a:spcPct val="9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000">
                <a:effectLst/>
              </a:rPr>
              <a:t>Wsparto 101 przedsiębiorców we wprowadzeniu produktów nowych na rynku</a:t>
            </a:r>
          </a:p>
        </p:txBody>
      </p:sp>
    </p:spTree>
    <p:extLst>
      <p:ext uri="{BB962C8B-B14F-4D97-AF65-F5344CB8AC3E}">
        <p14:creationId xmlns:p14="http://schemas.microsoft.com/office/powerpoint/2010/main" val="10792921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DBF61EA3-B236-439E-9C0B-340980D56B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49017020-6238-4B52-A8C2-216EC2BED3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8638" y="386930"/>
            <a:ext cx="9236700" cy="118895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8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Wnioski</a:t>
            </a:r>
            <a:r>
              <a:rPr lang="en-US" sz="38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z </a:t>
            </a:r>
            <a:r>
              <a:rPr lang="en-US" sz="38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Modułu</a:t>
            </a:r>
            <a:r>
              <a:rPr lang="en-US" sz="38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II - EFEKTY REALIZACJI RPO WZ NA LATA 2014 - 2020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28FAF094-D087-493F-8DF9-A486C2D6BB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2" y="1998368"/>
            <a:ext cx="11695083" cy="782176"/>
            <a:chOff x="-2" y="1998368"/>
            <a:chExt cx="11695083" cy="782176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8D7C88D8-5509-4514-925A-9CE148E5CBD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rot="5400000">
              <a:off x="11228040" y="2313027"/>
              <a:ext cx="781700" cy="15238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7275593D-F75E-4426-AE3E-2CDEFD228D2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 flipH="1" flipV="1">
              <a:off x="-2" y="1998845"/>
              <a:ext cx="11454595" cy="7816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E659831F-0D9A-4C63-9EBB-8435B85A44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203079"/>
            <a:ext cx="11383362" cy="414784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pole tekstowe 9">
            <a:extLst>
              <a:ext uri="{FF2B5EF4-FFF2-40B4-BE49-F238E27FC236}">
                <a16:creationId xmlns:a16="http://schemas.microsoft.com/office/drawing/2014/main" id="{2D6BBD0C-9C9A-44E6-94C3-4C15AA0DB563}"/>
              </a:ext>
            </a:extLst>
          </p:cNvPr>
          <p:cNvSpPr txBox="1"/>
          <p:nvPr/>
        </p:nvSpPr>
        <p:spPr>
          <a:xfrm>
            <a:off x="793660" y="2599509"/>
            <a:ext cx="10143668" cy="34355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</a:pPr>
            <a:r>
              <a:rPr lang="en-US" sz="2400" b="1" dirty="0">
                <a:effectLst/>
                <a:latin typeface="+mj-lt"/>
              </a:rPr>
              <a:t>SEKTOR SPOŁECZNY</a:t>
            </a:r>
          </a:p>
          <a:p>
            <a:pPr>
              <a:lnSpc>
                <a:spcPct val="90000"/>
              </a:lnSpc>
              <a:spcAft>
                <a:spcPts val="800"/>
              </a:spcAft>
            </a:pPr>
            <a:endParaRPr lang="en-US" sz="2400" dirty="0">
              <a:effectLst/>
              <a:latin typeface="+mj-lt"/>
            </a:endParaRPr>
          </a:p>
          <a:p>
            <a:pPr marL="342900" lvl="0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2400" dirty="0" err="1">
                <a:effectLst/>
                <a:latin typeface="+mj-lt"/>
              </a:rPr>
              <a:t>Łącznie</a:t>
            </a:r>
            <a:r>
              <a:rPr lang="en-US" sz="2400" dirty="0">
                <a:effectLst/>
                <a:latin typeface="+mj-lt"/>
              </a:rPr>
              <a:t> na </a:t>
            </a:r>
            <a:r>
              <a:rPr lang="en-US" sz="2400" dirty="0" err="1">
                <a:effectLst/>
                <a:latin typeface="+mj-lt"/>
              </a:rPr>
              <a:t>koniec</a:t>
            </a:r>
            <a:r>
              <a:rPr lang="en-US" sz="2400" dirty="0">
                <a:effectLst/>
                <a:latin typeface="+mj-lt"/>
              </a:rPr>
              <a:t> 2020 r. w ramach </a:t>
            </a:r>
            <a:r>
              <a:rPr lang="en-US" sz="2400" dirty="0" err="1">
                <a:effectLst/>
                <a:latin typeface="+mj-lt"/>
              </a:rPr>
              <a:t>sektora</a:t>
            </a:r>
            <a:r>
              <a:rPr lang="en-US" sz="2400" dirty="0">
                <a:effectLst/>
                <a:latin typeface="+mj-lt"/>
              </a:rPr>
              <a:t> </a:t>
            </a:r>
            <a:r>
              <a:rPr lang="en-US" sz="2400" dirty="0" err="1">
                <a:effectLst/>
                <a:latin typeface="+mj-lt"/>
              </a:rPr>
              <a:t>społecznego</a:t>
            </a:r>
            <a:r>
              <a:rPr lang="en-US" sz="2400" dirty="0">
                <a:effectLst/>
                <a:latin typeface="+mj-lt"/>
              </a:rPr>
              <a:t> </a:t>
            </a:r>
            <a:r>
              <a:rPr lang="en-US" sz="2400" dirty="0" err="1">
                <a:effectLst/>
                <a:latin typeface="+mj-lt"/>
              </a:rPr>
              <a:t>podpisano</a:t>
            </a:r>
            <a:r>
              <a:rPr lang="en-US" sz="2400" dirty="0">
                <a:effectLst/>
                <a:latin typeface="+mj-lt"/>
              </a:rPr>
              <a:t> 1226 </a:t>
            </a:r>
            <a:r>
              <a:rPr lang="en-US" sz="2400" dirty="0" err="1">
                <a:effectLst/>
                <a:latin typeface="+mj-lt"/>
              </a:rPr>
              <a:t>umów</a:t>
            </a:r>
            <a:r>
              <a:rPr lang="en-US" sz="2400" dirty="0">
                <a:effectLst/>
                <a:latin typeface="+mj-lt"/>
              </a:rPr>
              <a:t> </a:t>
            </a:r>
            <a:r>
              <a:rPr lang="en-US" sz="2400" dirty="0" err="1">
                <a:effectLst/>
                <a:latin typeface="+mj-lt"/>
              </a:rPr>
              <a:t>lub</a:t>
            </a:r>
            <a:r>
              <a:rPr lang="en-US" sz="2400" dirty="0">
                <a:effectLst/>
                <a:latin typeface="+mj-lt"/>
              </a:rPr>
              <a:t> </a:t>
            </a:r>
            <a:r>
              <a:rPr lang="en-US" sz="2400" dirty="0" err="1">
                <a:effectLst/>
                <a:latin typeface="+mj-lt"/>
              </a:rPr>
              <a:t>wydano</a:t>
            </a:r>
            <a:r>
              <a:rPr lang="en-US" sz="2400" dirty="0">
                <a:effectLst/>
                <a:latin typeface="+mj-lt"/>
              </a:rPr>
              <a:t> </a:t>
            </a:r>
            <a:r>
              <a:rPr lang="en-US" sz="2400" dirty="0" err="1">
                <a:effectLst/>
                <a:latin typeface="+mj-lt"/>
              </a:rPr>
              <a:t>decyzji</a:t>
            </a:r>
            <a:r>
              <a:rPr lang="en-US" sz="2400" dirty="0">
                <a:effectLst/>
                <a:latin typeface="+mj-lt"/>
              </a:rPr>
              <a:t> o </a:t>
            </a:r>
            <a:r>
              <a:rPr lang="en-US" sz="2400" dirty="0" err="1">
                <a:effectLst/>
                <a:latin typeface="+mj-lt"/>
              </a:rPr>
              <a:t>dofinansowanie</a:t>
            </a:r>
            <a:r>
              <a:rPr lang="en-US" sz="2400" dirty="0">
                <a:effectLst/>
                <a:latin typeface="+mj-lt"/>
              </a:rPr>
              <a:t>.</a:t>
            </a:r>
            <a:endParaRPr lang="pl-PL" sz="2400" dirty="0">
              <a:effectLst/>
              <a:latin typeface="+mj-lt"/>
            </a:endParaRPr>
          </a:p>
          <a:p>
            <a:pPr marL="114300" lvl="0">
              <a:lnSpc>
                <a:spcPct val="90000"/>
              </a:lnSpc>
            </a:pPr>
            <a:endParaRPr lang="en-US" sz="2400" dirty="0">
              <a:effectLst/>
              <a:latin typeface="+mj-lt"/>
            </a:endParaRPr>
          </a:p>
          <a:p>
            <a:pPr marL="342900" lvl="0" indent="-228600">
              <a:lnSpc>
                <a:spcPct val="9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pl-PL" sz="2400" dirty="0">
                <a:effectLst/>
                <a:latin typeface="+mj-lt"/>
              </a:rPr>
              <a:t>Ł</a:t>
            </a:r>
            <a:r>
              <a:rPr lang="en-US" sz="2400" dirty="0" err="1">
                <a:effectLst/>
                <a:latin typeface="+mj-lt"/>
              </a:rPr>
              <a:t>ącznie</a:t>
            </a:r>
            <a:r>
              <a:rPr lang="en-US" sz="2400" dirty="0">
                <a:effectLst/>
                <a:latin typeface="+mj-lt"/>
              </a:rPr>
              <a:t> na </a:t>
            </a:r>
            <a:r>
              <a:rPr lang="en-US" sz="2400" dirty="0" err="1">
                <a:effectLst/>
                <a:latin typeface="+mj-lt"/>
              </a:rPr>
              <a:t>wszystkie</a:t>
            </a:r>
            <a:r>
              <a:rPr lang="en-US" sz="2400" dirty="0">
                <a:effectLst/>
                <a:latin typeface="+mj-lt"/>
              </a:rPr>
              <a:t> </a:t>
            </a:r>
            <a:r>
              <a:rPr lang="en-US" sz="2400" dirty="0" err="1">
                <a:effectLst/>
                <a:latin typeface="+mj-lt"/>
              </a:rPr>
              <a:t>priorytety</a:t>
            </a:r>
            <a:r>
              <a:rPr lang="en-US" sz="2400" dirty="0">
                <a:effectLst/>
                <a:latin typeface="+mj-lt"/>
              </a:rPr>
              <a:t> </a:t>
            </a:r>
            <a:r>
              <a:rPr lang="en-US" sz="2400" dirty="0" err="1">
                <a:effectLst/>
                <a:latin typeface="+mj-lt"/>
              </a:rPr>
              <a:t>inwestycyjne</a:t>
            </a:r>
            <a:r>
              <a:rPr lang="en-US" sz="2400" dirty="0">
                <a:effectLst/>
                <a:latin typeface="+mj-lt"/>
              </a:rPr>
              <a:t> </a:t>
            </a:r>
            <a:r>
              <a:rPr lang="en-US" sz="2400" dirty="0" err="1">
                <a:effectLst/>
                <a:latin typeface="+mj-lt"/>
              </a:rPr>
              <a:t>przypisane</a:t>
            </a:r>
            <a:r>
              <a:rPr lang="en-US" sz="2400" dirty="0">
                <a:effectLst/>
                <a:latin typeface="+mj-lt"/>
              </a:rPr>
              <a:t> do </a:t>
            </a:r>
            <a:r>
              <a:rPr lang="en-US" sz="2400" dirty="0" err="1">
                <a:effectLst/>
                <a:latin typeface="+mj-lt"/>
              </a:rPr>
              <a:t>sektora</a:t>
            </a:r>
            <a:r>
              <a:rPr lang="en-US" sz="2400" dirty="0">
                <a:effectLst/>
                <a:latin typeface="+mj-lt"/>
              </a:rPr>
              <a:t> </a:t>
            </a:r>
            <a:r>
              <a:rPr lang="en-US" sz="2400" dirty="0" err="1">
                <a:effectLst/>
                <a:latin typeface="+mj-lt"/>
              </a:rPr>
              <a:t>społecznego</a:t>
            </a:r>
            <a:r>
              <a:rPr lang="en-US" sz="2400" dirty="0">
                <a:effectLst/>
                <a:latin typeface="+mj-lt"/>
              </a:rPr>
              <a:t> </a:t>
            </a:r>
            <a:r>
              <a:rPr lang="en-US" sz="2400" dirty="0" err="1">
                <a:effectLst/>
                <a:latin typeface="+mj-lt"/>
              </a:rPr>
              <a:t>przeznaczono</a:t>
            </a:r>
            <a:r>
              <a:rPr lang="en-US" sz="2400" dirty="0">
                <a:effectLst/>
                <a:latin typeface="+mj-lt"/>
              </a:rPr>
              <a:t> 3 878 767 685,51 </a:t>
            </a:r>
            <a:r>
              <a:rPr lang="en-US" sz="2400" dirty="0" err="1">
                <a:effectLst/>
                <a:latin typeface="+mj-lt"/>
              </a:rPr>
              <a:t>zł</a:t>
            </a:r>
            <a:r>
              <a:rPr lang="en-US" sz="2400" dirty="0">
                <a:effectLst/>
                <a:latin typeface="+mj-lt"/>
              </a:rPr>
              <a:t>. </a:t>
            </a:r>
            <a:r>
              <a:rPr lang="en-US" sz="2400" dirty="0" err="1">
                <a:effectLst/>
                <a:latin typeface="+mj-lt"/>
              </a:rPr>
              <a:t>Wydatki</a:t>
            </a:r>
            <a:r>
              <a:rPr lang="en-US" sz="2400" dirty="0">
                <a:effectLst/>
                <a:latin typeface="+mj-lt"/>
              </a:rPr>
              <a:t> </a:t>
            </a:r>
            <a:r>
              <a:rPr lang="en-US" sz="2400" dirty="0" err="1">
                <a:effectLst/>
                <a:latin typeface="+mj-lt"/>
              </a:rPr>
              <a:t>pochodzące</a:t>
            </a:r>
            <a:r>
              <a:rPr lang="en-US" sz="2400" dirty="0">
                <a:effectLst/>
                <a:latin typeface="+mj-lt"/>
              </a:rPr>
              <a:t> z </a:t>
            </a:r>
            <a:r>
              <a:rPr lang="en-US" sz="2400" dirty="0" err="1">
                <a:effectLst/>
                <a:latin typeface="+mj-lt"/>
              </a:rPr>
              <a:t>wkładu</a:t>
            </a:r>
            <a:r>
              <a:rPr lang="en-US" sz="2400" dirty="0">
                <a:effectLst/>
                <a:latin typeface="+mj-lt"/>
              </a:rPr>
              <a:t> UE </a:t>
            </a:r>
            <a:r>
              <a:rPr lang="en-US" sz="2400" dirty="0" err="1">
                <a:effectLst/>
                <a:latin typeface="+mj-lt"/>
              </a:rPr>
              <a:t>wyniosły</a:t>
            </a:r>
            <a:r>
              <a:rPr lang="en-US" sz="2400" dirty="0">
                <a:effectLst/>
                <a:latin typeface="+mj-lt"/>
              </a:rPr>
              <a:t> 3 423 058 154,78 </a:t>
            </a:r>
            <a:r>
              <a:rPr lang="en-US" sz="2400" dirty="0" err="1">
                <a:effectLst/>
                <a:latin typeface="+mj-lt"/>
              </a:rPr>
              <a:t>zł</a:t>
            </a:r>
            <a:r>
              <a:rPr lang="en-US" sz="2400" dirty="0">
                <a:effectLst/>
                <a:latin typeface="+mj-lt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1691291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5" name="Rectangle 76">
            <a:extLst>
              <a:ext uri="{FF2B5EF4-FFF2-40B4-BE49-F238E27FC236}">
                <a16:creationId xmlns:a16="http://schemas.microsoft.com/office/drawing/2014/main" id="{081EA652-8C6A-4E69-BEB9-1708094745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Right Triangle 78">
            <a:extLst>
              <a:ext uri="{FF2B5EF4-FFF2-40B4-BE49-F238E27FC236}">
                <a16:creationId xmlns:a16="http://schemas.microsoft.com/office/drawing/2014/main" id="{5298780A-33B9-4EA2-8F67-DE68AD6284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5" name="Rectangle 80">
            <a:extLst>
              <a:ext uri="{FF2B5EF4-FFF2-40B4-BE49-F238E27FC236}">
                <a16:creationId xmlns:a16="http://schemas.microsoft.com/office/drawing/2014/main" id="{7F488E8B-4E1E-4402-8935-D4E6C02615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49017020-6238-4B52-A8C2-216EC2BED3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5240" y="1050595"/>
            <a:ext cx="8074815" cy="1618489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4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Wnioski z Modułu II - EFEKTY REALIZACJI RPO WZ NA LATA 2014 - 2020</a:t>
            </a:r>
          </a:p>
        </p:txBody>
      </p:sp>
      <p:sp>
        <p:nvSpPr>
          <p:cNvPr id="23" name="pole tekstowe 22">
            <a:extLst>
              <a:ext uri="{FF2B5EF4-FFF2-40B4-BE49-F238E27FC236}">
                <a16:creationId xmlns:a16="http://schemas.microsoft.com/office/drawing/2014/main" id="{422DB834-342C-4897-83AF-E62141CEE77A}"/>
              </a:ext>
            </a:extLst>
          </p:cNvPr>
          <p:cNvSpPr txBox="1"/>
          <p:nvPr/>
        </p:nvSpPr>
        <p:spPr>
          <a:xfrm>
            <a:off x="1285240" y="2969469"/>
            <a:ext cx="4121261" cy="280039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  <a:spcAft>
                <a:spcPts val="800"/>
              </a:spcAft>
            </a:pPr>
            <a:r>
              <a:rPr lang="en-US" sz="1200" dirty="0" err="1">
                <a:effectLst/>
                <a:latin typeface="+mj-lt"/>
              </a:rPr>
              <a:t>Wśród</a:t>
            </a:r>
            <a:r>
              <a:rPr lang="en-US" sz="1200" dirty="0">
                <a:effectLst/>
                <a:latin typeface="+mj-lt"/>
              </a:rPr>
              <a:t> </a:t>
            </a:r>
            <a:r>
              <a:rPr lang="en-US" sz="1200" dirty="0" err="1">
                <a:effectLst/>
                <a:latin typeface="+mj-lt"/>
              </a:rPr>
              <a:t>efektów</a:t>
            </a:r>
            <a:r>
              <a:rPr lang="en-US" sz="1200" dirty="0">
                <a:effectLst/>
                <a:latin typeface="+mj-lt"/>
              </a:rPr>
              <a:t> </a:t>
            </a:r>
            <a:r>
              <a:rPr lang="en-US" sz="1200" dirty="0" err="1">
                <a:effectLst/>
                <a:latin typeface="+mj-lt"/>
              </a:rPr>
              <a:t>realizacji</a:t>
            </a:r>
            <a:r>
              <a:rPr lang="en-US" sz="1200" dirty="0">
                <a:effectLst/>
                <a:latin typeface="+mj-lt"/>
              </a:rPr>
              <a:t> RPO WZ  w </a:t>
            </a:r>
            <a:r>
              <a:rPr lang="en-US" sz="1200" dirty="0" err="1">
                <a:effectLst/>
                <a:latin typeface="+mj-lt"/>
              </a:rPr>
              <a:t>obszarze</a:t>
            </a:r>
            <a:r>
              <a:rPr lang="en-US" sz="1200" dirty="0">
                <a:effectLst/>
                <a:latin typeface="+mj-lt"/>
              </a:rPr>
              <a:t> </a:t>
            </a:r>
            <a:r>
              <a:rPr lang="en-US" sz="1200" dirty="0" err="1">
                <a:effectLst/>
                <a:latin typeface="+mj-lt"/>
              </a:rPr>
              <a:t>tematycznym</a:t>
            </a:r>
            <a:r>
              <a:rPr lang="en-US" sz="1200" dirty="0">
                <a:effectLst/>
                <a:latin typeface="+mj-lt"/>
              </a:rPr>
              <a:t> </a:t>
            </a:r>
            <a:r>
              <a:rPr lang="en-US" sz="1200" dirty="0" err="1">
                <a:effectLst/>
                <a:latin typeface="+mj-lt"/>
              </a:rPr>
              <a:t>rynek</a:t>
            </a:r>
            <a:r>
              <a:rPr lang="en-US" sz="1200" dirty="0">
                <a:effectLst/>
                <a:latin typeface="+mj-lt"/>
              </a:rPr>
              <a:t> </a:t>
            </a:r>
            <a:r>
              <a:rPr lang="en-US" sz="1200" dirty="0" err="1">
                <a:effectLst/>
                <a:latin typeface="+mj-lt"/>
              </a:rPr>
              <a:t>pracy</a:t>
            </a:r>
            <a:r>
              <a:rPr lang="en-US" sz="1200" dirty="0">
                <a:effectLst/>
                <a:latin typeface="+mj-lt"/>
              </a:rPr>
              <a:t> (w </a:t>
            </a:r>
            <a:r>
              <a:rPr lang="en-US" sz="1200" dirty="0" err="1">
                <a:effectLst/>
                <a:latin typeface="+mj-lt"/>
              </a:rPr>
              <a:t>tym</a:t>
            </a:r>
            <a:r>
              <a:rPr lang="en-US" sz="1200" dirty="0">
                <a:effectLst/>
                <a:latin typeface="+mj-lt"/>
              </a:rPr>
              <a:t> </a:t>
            </a:r>
            <a:r>
              <a:rPr lang="en-US" sz="1200" dirty="0" err="1">
                <a:effectLst/>
                <a:latin typeface="+mj-lt"/>
              </a:rPr>
              <a:t>godzenie</a:t>
            </a:r>
            <a:r>
              <a:rPr lang="en-US" sz="1200" dirty="0">
                <a:effectLst/>
                <a:latin typeface="+mj-lt"/>
              </a:rPr>
              <a:t> </a:t>
            </a:r>
            <a:r>
              <a:rPr lang="en-US" sz="1200" dirty="0" err="1">
                <a:effectLst/>
                <a:latin typeface="+mj-lt"/>
              </a:rPr>
              <a:t>życia</a:t>
            </a:r>
            <a:r>
              <a:rPr lang="en-US" sz="1200" dirty="0">
                <a:effectLst/>
                <a:latin typeface="+mj-lt"/>
              </a:rPr>
              <a:t> </a:t>
            </a:r>
            <a:r>
              <a:rPr lang="en-US" sz="1200" dirty="0" err="1">
                <a:effectLst/>
                <a:latin typeface="+mj-lt"/>
              </a:rPr>
              <a:t>zawodowego</a:t>
            </a:r>
            <a:r>
              <a:rPr lang="en-US" sz="1200" dirty="0">
                <a:effectLst/>
                <a:latin typeface="+mj-lt"/>
              </a:rPr>
              <a:t> </a:t>
            </a:r>
            <a:r>
              <a:rPr lang="en-US" sz="1200" dirty="0" err="1">
                <a:effectLst/>
                <a:latin typeface="+mj-lt"/>
              </a:rPr>
              <a:t>i</a:t>
            </a:r>
            <a:r>
              <a:rPr lang="en-US" sz="1200" dirty="0">
                <a:effectLst/>
                <a:latin typeface="+mj-lt"/>
              </a:rPr>
              <a:t> </a:t>
            </a:r>
            <a:r>
              <a:rPr lang="en-US" sz="1200" dirty="0" err="1">
                <a:effectLst/>
                <a:latin typeface="+mj-lt"/>
              </a:rPr>
              <a:t>rodzinnego</a:t>
            </a:r>
            <a:r>
              <a:rPr lang="en-US" sz="1200" dirty="0">
                <a:effectLst/>
                <a:latin typeface="+mj-lt"/>
              </a:rPr>
              <a:t>) </a:t>
            </a:r>
            <a:r>
              <a:rPr lang="en-US" sz="1200" dirty="0" err="1">
                <a:effectLst/>
                <a:latin typeface="+mj-lt"/>
              </a:rPr>
              <a:t>można</a:t>
            </a:r>
            <a:r>
              <a:rPr lang="en-US" sz="1200" dirty="0">
                <a:effectLst/>
                <a:latin typeface="+mj-lt"/>
              </a:rPr>
              <a:t> </a:t>
            </a:r>
            <a:r>
              <a:rPr lang="en-US" sz="1200" dirty="0" err="1">
                <a:effectLst/>
                <a:latin typeface="+mj-lt"/>
              </a:rPr>
              <a:t>wymienić</a:t>
            </a:r>
            <a:r>
              <a:rPr lang="en-US" sz="1200" dirty="0">
                <a:effectLst/>
                <a:latin typeface="+mj-lt"/>
              </a:rPr>
              <a:t> m.in.:</a:t>
            </a:r>
          </a:p>
          <a:p>
            <a:pPr marL="342900" lvl="0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effectLst/>
                <a:latin typeface="+mj-lt"/>
              </a:rPr>
              <a:t>7687 </a:t>
            </a:r>
            <a:r>
              <a:rPr lang="en-US" sz="1200" dirty="0" err="1">
                <a:effectLst/>
                <a:latin typeface="+mj-lt"/>
              </a:rPr>
              <a:t>osób</a:t>
            </a:r>
            <a:r>
              <a:rPr lang="en-US" sz="1200" dirty="0">
                <a:effectLst/>
                <a:latin typeface="+mj-lt"/>
              </a:rPr>
              <a:t> </a:t>
            </a:r>
            <a:r>
              <a:rPr lang="en-US" sz="1200" dirty="0" err="1">
                <a:effectLst/>
                <a:latin typeface="+mj-lt"/>
              </a:rPr>
              <a:t>bezrobotnych</a:t>
            </a:r>
            <a:r>
              <a:rPr lang="en-US" sz="1200" dirty="0">
                <a:effectLst/>
                <a:latin typeface="+mj-lt"/>
              </a:rPr>
              <a:t> (</a:t>
            </a:r>
            <a:r>
              <a:rPr lang="en-US" sz="1200" dirty="0" err="1">
                <a:effectLst/>
                <a:latin typeface="+mj-lt"/>
              </a:rPr>
              <a:t>łącznie</a:t>
            </a:r>
            <a:r>
              <a:rPr lang="en-US" sz="1200" dirty="0">
                <a:effectLst/>
                <a:latin typeface="+mj-lt"/>
              </a:rPr>
              <a:t> z </a:t>
            </a:r>
            <a:r>
              <a:rPr lang="en-US" sz="1200" dirty="0" err="1">
                <a:effectLst/>
                <a:latin typeface="+mj-lt"/>
              </a:rPr>
              <a:t>długotrwale</a:t>
            </a:r>
            <a:r>
              <a:rPr lang="en-US" sz="1200" dirty="0">
                <a:effectLst/>
                <a:latin typeface="+mj-lt"/>
              </a:rPr>
              <a:t> </a:t>
            </a:r>
            <a:r>
              <a:rPr lang="en-US" sz="1200" dirty="0" err="1">
                <a:effectLst/>
                <a:latin typeface="+mj-lt"/>
              </a:rPr>
              <a:t>bezrobotnymi</a:t>
            </a:r>
            <a:r>
              <a:rPr lang="en-US" sz="1200" dirty="0">
                <a:effectLst/>
                <a:latin typeface="+mj-lt"/>
              </a:rPr>
              <a:t>), 1879 </a:t>
            </a:r>
            <a:r>
              <a:rPr lang="en-US" sz="1200" dirty="0" err="1">
                <a:effectLst/>
                <a:latin typeface="+mj-lt"/>
              </a:rPr>
              <a:t>osób</a:t>
            </a:r>
            <a:r>
              <a:rPr lang="en-US" sz="1200" dirty="0">
                <a:effectLst/>
                <a:latin typeface="+mj-lt"/>
              </a:rPr>
              <a:t> z </a:t>
            </a:r>
            <a:r>
              <a:rPr lang="en-US" sz="1200" dirty="0" err="1">
                <a:effectLst/>
                <a:latin typeface="+mj-lt"/>
              </a:rPr>
              <a:t>niepełnosprawnościami</a:t>
            </a:r>
            <a:r>
              <a:rPr lang="en-US" sz="1200" dirty="0">
                <a:effectLst/>
                <a:latin typeface="+mj-lt"/>
              </a:rPr>
              <a:t>, 32 250 </a:t>
            </a:r>
            <a:r>
              <a:rPr lang="en-US" sz="1200" dirty="0" err="1">
                <a:effectLst/>
                <a:latin typeface="+mj-lt"/>
              </a:rPr>
              <a:t>osób</a:t>
            </a:r>
            <a:r>
              <a:rPr lang="en-US" sz="1200" dirty="0">
                <a:effectLst/>
                <a:latin typeface="+mj-lt"/>
              </a:rPr>
              <a:t> w </a:t>
            </a:r>
            <a:r>
              <a:rPr lang="en-US" sz="1200" dirty="0" err="1">
                <a:effectLst/>
                <a:latin typeface="+mj-lt"/>
              </a:rPr>
              <a:t>wieku</a:t>
            </a:r>
            <a:r>
              <a:rPr lang="en-US" sz="1200" dirty="0">
                <a:effectLst/>
                <a:latin typeface="+mj-lt"/>
              </a:rPr>
              <a:t> 50+ </a:t>
            </a:r>
            <a:r>
              <a:rPr lang="en-US" sz="1200" dirty="0" err="1">
                <a:effectLst/>
                <a:latin typeface="+mj-lt"/>
              </a:rPr>
              <a:t>objętych</a:t>
            </a:r>
            <a:r>
              <a:rPr lang="en-US" sz="1200" dirty="0">
                <a:effectLst/>
                <a:latin typeface="+mj-lt"/>
              </a:rPr>
              <a:t> </a:t>
            </a:r>
            <a:r>
              <a:rPr lang="en-US" sz="1200" dirty="0" err="1">
                <a:effectLst/>
                <a:latin typeface="+mj-lt"/>
              </a:rPr>
              <a:t>wsparciem</a:t>
            </a:r>
            <a:r>
              <a:rPr lang="en-US" sz="1200" dirty="0">
                <a:effectLst/>
                <a:latin typeface="+mj-lt"/>
              </a:rPr>
              <a:t> w </a:t>
            </a:r>
            <a:r>
              <a:rPr lang="en-US" sz="1200" dirty="0" err="1">
                <a:effectLst/>
                <a:latin typeface="+mj-lt"/>
              </a:rPr>
              <a:t>programie</a:t>
            </a:r>
            <a:endParaRPr lang="en-US" sz="1200" dirty="0">
              <a:effectLst/>
              <a:latin typeface="+mj-lt"/>
            </a:endParaRPr>
          </a:p>
          <a:p>
            <a:pPr marL="342900" lvl="0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effectLst/>
                <a:latin typeface="+mj-lt"/>
              </a:rPr>
              <a:t>71,05% </a:t>
            </a:r>
            <a:r>
              <a:rPr lang="en-US" sz="1200" dirty="0" err="1">
                <a:effectLst/>
                <a:latin typeface="+mj-lt"/>
              </a:rPr>
              <a:t>osób</a:t>
            </a:r>
            <a:r>
              <a:rPr lang="en-US" sz="1200" dirty="0">
                <a:effectLst/>
                <a:latin typeface="+mj-lt"/>
              </a:rPr>
              <a:t> </a:t>
            </a:r>
            <a:r>
              <a:rPr lang="en-US" sz="1200" dirty="0" err="1">
                <a:effectLst/>
                <a:latin typeface="+mj-lt"/>
              </a:rPr>
              <a:t>podejmujących</a:t>
            </a:r>
            <a:r>
              <a:rPr lang="en-US" sz="1200" dirty="0">
                <a:effectLst/>
                <a:latin typeface="+mj-lt"/>
              </a:rPr>
              <a:t> </a:t>
            </a:r>
            <a:r>
              <a:rPr lang="en-US" sz="1200" dirty="0" err="1">
                <a:effectLst/>
                <a:latin typeface="+mj-lt"/>
              </a:rPr>
              <a:t>pracę</a:t>
            </a:r>
            <a:r>
              <a:rPr lang="en-US" sz="1200" dirty="0">
                <a:effectLst/>
                <a:latin typeface="+mj-lt"/>
              </a:rPr>
              <a:t> po </a:t>
            </a:r>
            <a:r>
              <a:rPr lang="en-US" sz="1200" dirty="0" err="1">
                <a:effectLst/>
                <a:latin typeface="+mj-lt"/>
              </a:rPr>
              <a:t>opuszczeniu</a:t>
            </a:r>
            <a:r>
              <a:rPr lang="en-US" sz="1200" dirty="0">
                <a:effectLst/>
                <a:latin typeface="+mj-lt"/>
              </a:rPr>
              <a:t> </a:t>
            </a:r>
            <a:r>
              <a:rPr lang="en-US" sz="1200" dirty="0" err="1">
                <a:effectLst/>
                <a:latin typeface="+mj-lt"/>
              </a:rPr>
              <a:t>programu</a:t>
            </a:r>
            <a:r>
              <a:rPr lang="en-US" sz="1200" dirty="0">
                <a:effectLst/>
                <a:latin typeface="+mj-lt"/>
              </a:rPr>
              <a:t> (</a:t>
            </a:r>
            <a:r>
              <a:rPr lang="en-US" sz="1200" dirty="0" err="1">
                <a:effectLst/>
                <a:latin typeface="+mj-lt"/>
              </a:rPr>
              <a:t>bezrobotni</a:t>
            </a:r>
            <a:r>
              <a:rPr lang="en-US" sz="1200" dirty="0">
                <a:effectLst/>
                <a:latin typeface="+mj-lt"/>
              </a:rPr>
              <a:t>, w </a:t>
            </a:r>
            <a:r>
              <a:rPr lang="en-US" sz="1200" dirty="0" err="1">
                <a:effectLst/>
                <a:latin typeface="+mj-lt"/>
              </a:rPr>
              <a:t>tym</a:t>
            </a:r>
            <a:r>
              <a:rPr lang="en-US" sz="1200" dirty="0">
                <a:effectLst/>
                <a:latin typeface="+mj-lt"/>
              </a:rPr>
              <a:t> </a:t>
            </a:r>
            <a:r>
              <a:rPr lang="en-US" sz="1200" dirty="0" err="1">
                <a:effectLst/>
                <a:latin typeface="+mj-lt"/>
              </a:rPr>
              <a:t>długotrwale</a:t>
            </a:r>
            <a:r>
              <a:rPr lang="en-US" sz="1200" dirty="0">
                <a:effectLst/>
                <a:latin typeface="+mj-lt"/>
              </a:rPr>
              <a:t> </a:t>
            </a:r>
            <a:r>
              <a:rPr lang="en-US" sz="1200" dirty="0" err="1">
                <a:effectLst/>
                <a:latin typeface="+mj-lt"/>
              </a:rPr>
              <a:t>bezrobotni</a:t>
            </a:r>
            <a:r>
              <a:rPr lang="en-US" sz="1200" dirty="0">
                <a:effectLst/>
                <a:latin typeface="+mj-lt"/>
              </a:rPr>
              <a:t>)</a:t>
            </a:r>
          </a:p>
          <a:p>
            <a:pPr marL="342900" lvl="0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200" dirty="0" err="1">
                <a:effectLst/>
                <a:latin typeface="+mj-lt"/>
              </a:rPr>
              <a:t>Utworzono</a:t>
            </a:r>
            <a:r>
              <a:rPr lang="en-US" sz="1200" dirty="0">
                <a:effectLst/>
                <a:latin typeface="+mj-lt"/>
              </a:rPr>
              <a:t> 18 604 </a:t>
            </a:r>
            <a:r>
              <a:rPr lang="en-US" sz="1200" dirty="0" err="1">
                <a:effectLst/>
                <a:latin typeface="+mj-lt"/>
              </a:rPr>
              <a:t>miejsc</a:t>
            </a:r>
            <a:r>
              <a:rPr lang="en-US" sz="1200" dirty="0">
                <a:effectLst/>
                <a:latin typeface="+mj-lt"/>
              </a:rPr>
              <a:t> </a:t>
            </a:r>
            <a:r>
              <a:rPr lang="en-US" sz="1200" dirty="0" err="1">
                <a:effectLst/>
                <a:latin typeface="+mj-lt"/>
              </a:rPr>
              <a:t>pracy</a:t>
            </a:r>
            <a:r>
              <a:rPr lang="en-US" sz="1200" dirty="0">
                <a:effectLst/>
                <a:latin typeface="+mj-lt"/>
              </a:rPr>
              <a:t> w ramach </a:t>
            </a:r>
            <a:r>
              <a:rPr lang="en-US" sz="1200" dirty="0" err="1">
                <a:effectLst/>
                <a:latin typeface="+mj-lt"/>
              </a:rPr>
              <a:t>udzielonych</a:t>
            </a:r>
            <a:r>
              <a:rPr lang="en-US" sz="1200" dirty="0">
                <a:effectLst/>
                <a:latin typeface="+mj-lt"/>
              </a:rPr>
              <a:t> z EFS </a:t>
            </a:r>
            <a:r>
              <a:rPr lang="en-US" sz="1200" dirty="0" err="1">
                <a:effectLst/>
                <a:latin typeface="+mj-lt"/>
              </a:rPr>
              <a:t>środków</a:t>
            </a:r>
            <a:r>
              <a:rPr lang="en-US" sz="1200" dirty="0">
                <a:effectLst/>
                <a:latin typeface="+mj-lt"/>
              </a:rPr>
              <a:t> na </a:t>
            </a:r>
            <a:r>
              <a:rPr lang="en-US" sz="1200" dirty="0" err="1">
                <a:effectLst/>
                <a:latin typeface="+mj-lt"/>
              </a:rPr>
              <a:t>podjęcie</a:t>
            </a:r>
            <a:r>
              <a:rPr lang="en-US" sz="1200" dirty="0">
                <a:effectLst/>
                <a:latin typeface="+mj-lt"/>
              </a:rPr>
              <a:t> </a:t>
            </a:r>
            <a:r>
              <a:rPr lang="en-US" sz="1200" dirty="0" err="1">
                <a:effectLst/>
                <a:latin typeface="+mj-lt"/>
              </a:rPr>
              <a:t>działalności</a:t>
            </a:r>
            <a:r>
              <a:rPr lang="en-US" sz="1200" dirty="0">
                <a:effectLst/>
                <a:latin typeface="+mj-lt"/>
              </a:rPr>
              <a:t> </a:t>
            </a:r>
            <a:r>
              <a:rPr lang="en-US" sz="1200" dirty="0" err="1">
                <a:effectLst/>
                <a:latin typeface="+mj-lt"/>
              </a:rPr>
              <a:t>gospodarczej</a:t>
            </a:r>
            <a:r>
              <a:rPr lang="en-US" sz="1200" dirty="0">
                <a:effectLst/>
                <a:latin typeface="+mj-lt"/>
              </a:rPr>
              <a:t> </a:t>
            </a:r>
          </a:p>
          <a:p>
            <a:pPr marL="342900" lvl="0" indent="-228600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en-US" sz="1200" dirty="0">
                <a:effectLst/>
                <a:latin typeface="+mj-lt"/>
              </a:rPr>
              <a:t>2753  </a:t>
            </a:r>
            <a:r>
              <a:rPr lang="en-US" sz="1200" dirty="0" err="1">
                <a:effectLst/>
                <a:latin typeface="+mj-lt"/>
              </a:rPr>
              <a:t>osób</a:t>
            </a:r>
            <a:r>
              <a:rPr lang="en-US" sz="1200" dirty="0">
                <a:effectLst/>
                <a:latin typeface="+mj-lt"/>
              </a:rPr>
              <a:t> </a:t>
            </a:r>
            <a:r>
              <a:rPr lang="en-US" sz="1200" dirty="0" err="1">
                <a:effectLst/>
                <a:latin typeface="+mj-lt"/>
              </a:rPr>
              <a:t>opiekujących</a:t>
            </a:r>
            <a:r>
              <a:rPr lang="en-US" sz="1200" dirty="0">
                <a:effectLst/>
                <a:latin typeface="+mj-lt"/>
              </a:rPr>
              <a:t> </a:t>
            </a:r>
            <a:r>
              <a:rPr lang="en-US" sz="1200" dirty="0" err="1">
                <a:effectLst/>
                <a:latin typeface="+mj-lt"/>
              </a:rPr>
              <a:t>się</a:t>
            </a:r>
            <a:r>
              <a:rPr lang="en-US" sz="1200" dirty="0">
                <a:effectLst/>
                <a:latin typeface="+mj-lt"/>
              </a:rPr>
              <a:t> </a:t>
            </a:r>
            <a:r>
              <a:rPr lang="en-US" sz="1200" dirty="0" err="1">
                <a:effectLst/>
                <a:latin typeface="+mj-lt"/>
              </a:rPr>
              <a:t>dziećmi</a:t>
            </a:r>
            <a:r>
              <a:rPr lang="en-US" sz="1200" dirty="0">
                <a:effectLst/>
                <a:latin typeface="+mj-lt"/>
              </a:rPr>
              <a:t> w </a:t>
            </a:r>
            <a:r>
              <a:rPr lang="en-US" sz="1200" dirty="0" err="1">
                <a:effectLst/>
                <a:latin typeface="+mj-lt"/>
              </a:rPr>
              <a:t>wieku</a:t>
            </a:r>
            <a:r>
              <a:rPr lang="en-US" sz="1200" dirty="0">
                <a:effectLst/>
                <a:latin typeface="+mj-lt"/>
              </a:rPr>
              <a:t> do 3 </a:t>
            </a:r>
            <a:r>
              <a:rPr lang="en-US" sz="1200" dirty="0" err="1">
                <a:effectLst/>
                <a:latin typeface="+mj-lt"/>
              </a:rPr>
              <a:t>lat</a:t>
            </a:r>
            <a:r>
              <a:rPr lang="en-US" sz="1200" dirty="0">
                <a:effectLst/>
                <a:latin typeface="+mj-lt"/>
              </a:rPr>
              <a:t> </a:t>
            </a:r>
            <a:r>
              <a:rPr lang="en-US" sz="1200" dirty="0" err="1">
                <a:effectLst/>
                <a:latin typeface="+mj-lt"/>
              </a:rPr>
              <a:t>otrzymało</a:t>
            </a:r>
            <a:r>
              <a:rPr lang="en-US" sz="1200" dirty="0">
                <a:effectLst/>
                <a:latin typeface="+mj-lt"/>
              </a:rPr>
              <a:t> </a:t>
            </a:r>
            <a:r>
              <a:rPr lang="en-US" sz="1200" dirty="0" err="1">
                <a:effectLst/>
                <a:latin typeface="+mj-lt"/>
              </a:rPr>
              <a:t>pomoc</a:t>
            </a:r>
            <a:endParaRPr lang="en-US" sz="1200" dirty="0">
              <a:effectLst/>
              <a:latin typeface="+mj-lt"/>
            </a:endParaRPr>
          </a:p>
          <a:p>
            <a:pPr marL="342900" lvl="0" indent="-228600">
              <a:lnSpc>
                <a:spcPct val="9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1200" dirty="0" err="1">
                <a:effectLst/>
                <a:latin typeface="+mj-lt"/>
              </a:rPr>
              <a:t>Utworzono</a:t>
            </a:r>
            <a:r>
              <a:rPr lang="en-US" sz="1200" dirty="0">
                <a:effectLst/>
                <a:latin typeface="+mj-lt"/>
              </a:rPr>
              <a:t> 1239 </a:t>
            </a:r>
            <a:r>
              <a:rPr lang="en-US" sz="1200" dirty="0" err="1">
                <a:effectLst/>
                <a:latin typeface="+mj-lt"/>
              </a:rPr>
              <a:t>miejsc</a:t>
            </a:r>
            <a:r>
              <a:rPr lang="en-US" sz="1200" dirty="0">
                <a:effectLst/>
                <a:latin typeface="+mj-lt"/>
              </a:rPr>
              <a:t> </a:t>
            </a:r>
            <a:r>
              <a:rPr lang="en-US" sz="1200" dirty="0" err="1">
                <a:effectLst/>
                <a:latin typeface="+mj-lt"/>
              </a:rPr>
              <a:t>opieki</a:t>
            </a:r>
            <a:r>
              <a:rPr lang="en-US" sz="1200" dirty="0">
                <a:effectLst/>
                <a:latin typeface="+mj-lt"/>
              </a:rPr>
              <a:t> </a:t>
            </a:r>
            <a:r>
              <a:rPr lang="en-US" sz="1200" dirty="0" err="1">
                <a:effectLst/>
                <a:latin typeface="+mj-lt"/>
              </a:rPr>
              <a:t>nad</a:t>
            </a:r>
            <a:r>
              <a:rPr lang="en-US" sz="1200" dirty="0">
                <a:effectLst/>
                <a:latin typeface="+mj-lt"/>
              </a:rPr>
              <a:t> </a:t>
            </a:r>
            <a:r>
              <a:rPr lang="en-US" sz="1200" dirty="0" err="1">
                <a:effectLst/>
                <a:latin typeface="+mj-lt"/>
              </a:rPr>
              <a:t>dziećmi</a:t>
            </a:r>
            <a:r>
              <a:rPr lang="en-US" sz="1200" dirty="0">
                <a:effectLst/>
                <a:latin typeface="+mj-lt"/>
              </a:rPr>
              <a:t> w </a:t>
            </a:r>
            <a:r>
              <a:rPr lang="en-US" sz="1200" dirty="0" err="1">
                <a:effectLst/>
                <a:latin typeface="+mj-lt"/>
              </a:rPr>
              <a:t>wieku</a:t>
            </a:r>
            <a:r>
              <a:rPr lang="en-US" sz="1200" dirty="0">
                <a:effectLst/>
                <a:latin typeface="+mj-lt"/>
              </a:rPr>
              <a:t> do 3 </a:t>
            </a:r>
            <a:r>
              <a:rPr lang="en-US" sz="1200" dirty="0" err="1">
                <a:effectLst/>
                <a:latin typeface="+mj-lt"/>
              </a:rPr>
              <a:t>lat</a:t>
            </a:r>
            <a:r>
              <a:rPr lang="en-US" sz="1200" dirty="0">
                <a:effectLst/>
                <a:latin typeface="+mj-lt"/>
              </a:rPr>
              <a:t> </a:t>
            </a:r>
          </a:p>
        </p:txBody>
      </p:sp>
      <p:sp>
        <p:nvSpPr>
          <p:cNvPr id="72" name="pole tekstowe 71">
            <a:extLst>
              <a:ext uri="{FF2B5EF4-FFF2-40B4-BE49-F238E27FC236}">
                <a16:creationId xmlns:a16="http://schemas.microsoft.com/office/drawing/2014/main" id="{D1F3375C-5E5A-4356-ABEA-30FE8916AAD7}"/>
              </a:ext>
            </a:extLst>
          </p:cNvPr>
          <p:cNvSpPr txBox="1"/>
          <p:nvPr/>
        </p:nvSpPr>
        <p:spPr>
          <a:xfrm>
            <a:off x="793660" y="2599509"/>
            <a:ext cx="10143668" cy="343553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indent="-228600">
              <a:lnSpc>
                <a:spcPct val="900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US" sz="2000" dirty="0">
              <a:effectLst/>
            </a:endParaRPr>
          </a:p>
        </p:txBody>
      </p:sp>
      <p:sp>
        <p:nvSpPr>
          <p:cNvPr id="30" name="pole tekstowe 29">
            <a:extLst>
              <a:ext uri="{FF2B5EF4-FFF2-40B4-BE49-F238E27FC236}">
                <a16:creationId xmlns:a16="http://schemas.microsoft.com/office/drawing/2014/main" id="{02DD6A9B-1A67-4CB2-B9C9-FD1E698BB253}"/>
              </a:ext>
            </a:extLst>
          </p:cNvPr>
          <p:cNvSpPr txBox="1"/>
          <p:nvPr/>
        </p:nvSpPr>
        <p:spPr>
          <a:xfrm>
            <a:off x="5409083" y="2917532"/>
            <a:ext cx="4121261" cy="27994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12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Wśród efektów realizacji RPO WZ  w obszarze tematycznym </a:t>
            </a:r>
            <a:r>
              <a:rPr lang="pl-PL" sz="12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wykluczenie społeczne i przeciwdziałanie ubóstwu, ekonomia społeczna) </a:t>
            </a:r>
            <a:r>
              <a:rPr lang="pl-PL" sz="12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można wymienić m.in.:</a:t>
            </a:r>
          </a:p>
          <a:p>
            <a:pPr marL="342900" lvl="0" indent="-342900">
              <a:lnSpc>
                <a:spcPct val="115000"/>
              </a:lnSpc>
              <a:buFont typeface="Symbol" panose="05050102010706020507" pitchFamily="18" charset="2"/>
              <a:buChar char=""/>
            </a:pPr>
            <a:r>
              <a:rPr lang="pl-PL" sz="1200" dirty="0">
                <a:effectLst/>
                <a:latin typeface="+mj-lt"/>
                <a:ea typeface="Times New Roman" panose="02020603050405020304" pitchFamily="18" charset="0"/>
                <a:cs typeface="Calibri Light" panose="020F0302020204030204" pitchFamily="34" charset="0"/>
              </a:rPr>
              <a:t>24 437 osób zagrożonych lub wykluczeniem społecznym, 3 298 osób z niepełnosprawnościami objęto wsparcie w programie</a:t>
            </a:r>
            <a:endParaRPr lang="pl-PL" sz="1200" dirty="0">
              <a:effectLst/>
              <a:latin typeface="+mj-lt"/>
              <a:ea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pl-PL" sz="12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Wsparto 1308 </a:t>
            </a:r>
            <a:r>
              <a:rPr lang="pl-PL" sz="12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miejsc świadczenia usług społecznych istniejących po zakończeniu projektu</a:t>
            </a:r>
            <a:endParaRPr lang="pl-PL" sz="1200" dirty="0">
              <a:effectLst/>
              <a:latin typeface="+mj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pl-PL" sz="12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1132 podmiotów ekonomii społecznej otrzymało pomoc</a:t>
            </a: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pl-PL" sz="12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Utworzono 341 miejsc pracy w przedsiębiorstwach społecznych</a:t>
            </a:r>
          </a:p>
          <a:p>
            <a:pPr marL="342900" lvl="0" indent="-342900">
              <a:lnSpc>
                <a:spcPct val="107000"/>
              </a:lnSpc>
              <a:buFont typeface="Symbol" panose="05050102010706020507" pitchFamily="18" charset="2"/>
              <a:buChar char=""/>
            </a:pPr>
            <a:r>
              <a:rPr lang="pl-PL" sz="12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5769 osób objęto ulepszonymi usługami zdrowotnymi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r>
              <a:rPr lang="pl-PL" sz="1200" dirty="0">
                <a:effectLst/>
                <a:latin typeface="+mj-lt"/>
                <a:ea typeface="Calibri" panose="020F0502020204030204" pitchFamily="34" charset="0"/>
                <a:cs typeface="Times New Roman" panose="02020603050405020304" pitchFamily="18" charset="0"/>
              </a:rPr>
              <a:t>Zrewitalizowano 7ha obszarów </a:t>
            </a:r>
          </a:p>
        </p:txBody>
      </p:sp>
    </p:spTree>
    <p:extLst>
      <p:ext uri="{BB962C8B-B14F-4D97-AF65-F5344CB8AC3E}">
        <p14:creationId xmlns:p14="http://schemas.microsoft.com/office/powerpoint/2010/main" val="2377970503"/>
      </p:ext>
    </p:extLst>
  </p:cSld>
  <p:clrMapOvr>
    <a:masterClrMapping/>
  </p:clrMapOvr>
</p:sld>
</file>

<file path=ppt/theme/theme1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6F39086F5BE96C47BC93B0E2843B2CFC" ma:contentTypeVersion="11" ma:contentTypeDescription="Utwórz nowy dokument." ma:contentTypeScope="" ma:versionID="e048f28f0fb50399680eb9fd883fcf9d">
  <xsd:schema xmlns:xsd="http://www.w3.org/2001/XMLSchema" xmlns:xs="http://www.w3.org/2001/XMLSchema" xmlns:p="http://schemas.microsoft.com/office/2006/metadata/properties" xmlns:ns2="32b2fe3a-7a8c-4032-b4dd-3b68099be7d8" targetNamespace="http://schemas.microsoft.com/office/2006/metadata/properties" ma:root="true" ma:fieldsID="5359454c89f3cf95666fe5db5d7d7c47" ns2:_="">
    <xsd:import namespace="32b2fe3a-7a8c-4032-b4dd-3b68099be7d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2b2fe3a-7a8c-4032-b4dd-3b68099be7d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zawartości"/>
        <xsd:element ref="dc:title" minOccurs="0" maxOccurs="1" ma:index="4" ma:displayName="Tytuł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8F8B480-2FDE-4190-9027-DCFC674D5244}"/>
</file>

<file path=customXml/itemProps2.xml><?xml version="1.0" encoding="utf-8"?>
<ds:datastoreItem xmlns:ds="http://schemas.openxmlformats.org/officeDocument/2006/customXml" ds:itemID="{FE43FB76-F7AC-4FDD-8241-2DD25DD1FFA7}"/>
</file>

<file path=customXml/itemProps3.xml><?xml version="1.0" encoding="utf-8"?>
<ds:datastoreItem xmlns:ds="http://schemas.openxmlformats.org/officeDocument/2006/customXml" ds:itemID="{9DBE9210-5670-4CDE-8B9F-A56F4226DA78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</TotalTime>
  <Words>1800</Words>
  <Application>Microsoft Office PowerPoint</Application>
  <PresentationFormat>Panoramiczny</PresentationFormat>
  <Paragraphs>138</Paragraphs>
  <Slides>16</Slides>
  <Notes>1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16</vt:i4>
      </vt:variant>
    </vt:vector>
  </HeadingPairs>
  <TitlesOfParts>
    <vt:vector size="22" baseType="lpstr">
      <vt:lpstr>Arial</vt:lpstr>
      <vt:lpstr>Calibri</vt:lpstr>
      <vt:lpstr>Calibri Light</vt:lpstr>
      <vt:lpstr>Century Gothic</vt:lpstr>
      <vt:lpstr>Symbol</vt:lpstr>
      <vt:lpstr>Motyw pakietu Office</vt:lpstr>
      <vt:lpstr>Ewaluacja ex post regionalnego programu operacyjnego województwa zachodniopomorskiego 2014 - 2020</vt:lpstr>
      <vt:lpstr>Założenia badania</vt:lpstr>
      <vt:lpstr>Wnioski z Modułu I - Diagnoza</vt:lpstr>
      <vt:lpstr>Wnioski z Modułu I - Diagnoza</vt:lpstr>
      <vt:lpstr>Wnioski z Modułu I - Diagnoza</vt:lpstr>
      <vt:lpstr>Wnioski z Modułu II - EFEKTY REALIZACJI RPO WZ NA LATA 2014 - 2020</vt:lpstr>
      <vt:lpstr>Wnioski z Modułu II - EFEKTY REALIZACJI RPO WZ NA LATA 2014 - 2020</vt:lpstr>
      <vt:lpstr>Wnioski z Modułu II - EFEKTY REALIZACJI RPO WZ NA LATA 2014 - 2020</vt:lpstr>
      <vt:lpstr>Wnioski z Modułu II - EFEKTY REALIZACJI RPO WZ NA LATA 2014 - 2020</vt:lpstr>
      <vt:lpstr>Wnioski z Modułu II - EFEKTY REALIZACJI RPO WZ NA LATA 2014 - 2020</vt:lpstr>
      <vt:lpstr>Wnioski z Modułu II - EFEKTY REALIZACJI RPO WZ NA LATA 2014 - 2020</vt:lpstr>
      <vt:lpstr>Wnioski z Modułu II - EFEKTY REALIZACJI RPO WZ NA LATA 2014 - 2020</vt:lpstr>
      <vt:lpstr>REKOMENDACJE</vt:lpstr>
      <vt:lpstr>SEKTOR GOSPODARCZY </vt:lpstr>
      <vt:lpstr>SEKTOR SPOŁECZNY </vt:lpstr>
      <vt:lpstr>SEKTOR ŚRODOWISKOWY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Ewaluacja ex post regionalnego programu operacyjnego województwa zachodniopomorskiego 2014 - 2020</dc:title>
  <dc:creator>OPENFIELD</dc:creator>
  <cp:lastModifiedBy>OPENFIELD</cp:lastModifiedBy>
  <cp:revision>1</cp:revision>
  <dcterms:created xsi:type="dcterms:W3CDTF">2021-11-04T12:37:40Z</dcterms:created>
  <dcterms:modified xsi:type="dcterms:W3CDTF">2021-11-04T13:23:44Z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0x0101006F39086F5BE96C47BC93B0E2843B2CFC</vt:lpwstr>
  </property>
</Properties>
</file>